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9"/>
  </p:notesMasterIdLst>
  <p:handoutMasterIdLst>
    <p:handoutMasterId r:id="rId50"/>
  </p:handoutMasterIdLst>
  <p:sldIdLst>
    <p:sldId id="273" r:id="rId2"/>
    <p:sldId id="324" r:id="rId3"/>
    <p:sldId id="274" r:id="rId4"/>
    <p:sldId id="305" r:id="rId5"/>
    <p:sldId id="320" r:id="rId6"/>
    <p:sldId id="307" r:id="rId7"/>
    <p:sldId id="306" r:id="rId8"/>
    <p:sldId id="313" r:id="rId9"/>
    <p:sldId id="280" r:id="rId10"/>
    <p:sldId id="298" r:id="rId11"/>
    <p:sldId id="349" r:id="rId12"/>
    <p:sldId id="286" r:id="rId13"/>
    <p:sldId id="287" r:id="rId14"/>
    <p:sldId id="289" r:id="rId15"/>
    <p:sldId id="319" r:id="rId16"/>
    <p:sldId id="315" r:id="rId17"/>
    <p:sldId id="316" r:id="rId18"/>
    <p:sldId id="327" r:id="rId19"/>
    <p:sldId id="328" r:id="rId20"/>
    <p:sldId id="329" r:id="rId21"/>
    <p:sldId id="294" r:id="rId22"/>
    <p:sldId id="322" r:id="rId23"/>
    <p:sldId id="357" r:id="rId24"/>
    <p:sldId id="330" r:id="rId25"/>
    <p:sldId id="331" r:id="rId26"/>
    <p:sldId id="333" r:id="rId27"/>
    <p:sldId id="334" r:id="rId28"/>
    <p:sldId id="335" r:id="rId29"/>
    <p:sldId id="336" r:id="rId30"/>
    <p:sldId id="337" r:id="rId31"/>
    <p:sldId id="341" r:id="rId32"/>
    <p:sldId id="342" r:id="rId33"/>
    <p:sldId id="343" r:id="rId34"/>
    <p:sldId id="344" r:id="rId35"/>
    <p:sldId id="346" r:id="rId36"/>
    <p:sldId id="345" r:id="rId37"/>
    <p:sldId id="347" r:id="rId38"/>
    <p:sldId id="348" r:id="rId39"/>
    <p:sldId id="358" r:id="rId40"/>
    <p:sldId id="447" r:id="rId41"/>
    <p:sldId id="350" r:id="rId42"/>
    <p:sldId id="351" r:id="rId43"/>
    <p:sldId id="352" r:id="rId44"/>
    <p:sldId id="353" r:id="rId45"/>
    <p:sldId id="354" r:id="rId46"/>
    <p:sldId id="355" r:id="rId47"/>
    <p:sldId id="356" r:id="rId4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4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C7E69-D9EF-428C-BA79-44F03805264C}" v="137" dt="2021-10-27T13:20:25.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957" autoAdjust="0"/>
  </p:normalViewPr>
  <p:slideViewPr>
    <p:cSldViewPr snapToGrid="0">
      <p:cViewPr varScale="1">
        <p:scale>
          <a:sx n="57" d="100"/>
          <a:sy n="57" d="100"/>
        </p:scale>
        <p:origin x="2198" y="41"/>
      </p:cViewPr>
      <p:guideLst>
        <p:guide orient="horz" pos="1200"/>
        <p:guide pos="410"/>
      </p:guideLst>
    </p:cSldViewPr>
  </p:slideViewPr>
  <p:notesTextViewPr>
    <p:cViewPr>
      <p:scale>
        <a:sx n="1" d="1"/>
        <a:sy n="1" d="1"/>
      </p:scale>
      <p:origin x="0" y="0"/>
    </p:cViewPr>
  </p:notesTextViewPr>
  <p:sorterViewPr>
    <p:cViewPr>
      <p:scale>
        <a:sx n="100" d="100"/>
        <a:sy n="100" d="100"/>
      </p:scale>
      <p:origin x="0" y="-61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 Wentong (Prof)" userId="b22aa830-216f-40eb-a687-3460ebbcbaa9" providerId="ADAL" clId="{4BB41967-33FD-47B0-8EA9-33448D526DD9}"/>
    <pc:docChg chg="undo custSel modSld">
      <pc:chgData name="Cai Wentong (Prof)" userId="b22aa830-216f-40eb-a687-3460ebbcbaa9" providerId="ADAL" clId="{4BB41967-33FD-47B0-8EA9-33448D526DD9}" dt="2020-10-29T01:47:59.706" v="1619" actId="9405"/>
      <pc:docMkLst>
        <pc:docMk/>
      </pc:docMkLst>
      <pc:sldChg chg="modNotesTx">
        <pc:chgData name="Cai Wentong (Prof)" userId="b22aa830-216f-40eb-a687-3460ebbcbaa9" providerId="ADAL" clId="{4BB41967-33FD-47B0-8EA9-33448D526DD9}" dt="2020-10-21T14:26:02.261" v="133" actId="20577"/>
        <pc:sldMkLst>
          <pc:docMk/>
          <pc:sldMk cId="0" sldId="286"/>
        </pc:sldMkLst>
      </pc:sldChg>
      <pc:sldChg chg="modNotesTx">
        <pc:chgData name="Cai Wentong (Prof)" userId="b22aa830-216f-40eb-a687-3460ebbcbaa9" providerId="ADAL" clId="{4BB41967-33FD-47B0-8EA9-33448D526DD9}" dt="2020-10-21T14:18:41.538" v="116" actId="20577"/>
        <pc:sldMkLst>
          <pc:docMk/>
          <pc:sldMk cId="0" sldId="313"/>
        </pc:sldMkLst>
      </pc:sldChg>
      <pc:sldChg chg="modNotesTx">
        <pc:chgData name="Cai Wentong (Prof)" userId="b22aa830-216f-40eb-a687-3460ebbcbaa9" providerId="ADAL" clId="{4BB41967-33FD-47B0-8EA9-33448D526DD9}" dt="2020-10-28T12:42:52.335" v="1103" actId="20577"/>
        <pc:sldMkLst>
          <pc:docMk/>
          <pc:sldMk cId="0" sldId="322"/>
        </pc:sldMkLst>
      </pc:sldChg>
      <pc:sldChg chg="modNotesTx">
        <pc:chgData name="Cai Wentong (Prof)" userId="b22aa830-216f-40eb-a687-3460ebbcbaa9" providerId="ADAL" clId="{4BB41967-33FD-47B0-8EA9-33448D526DD9}" dt="2020-10-21T13:49:08.090" v="14" actId="20577"/>
        <pc:sldMkLst>
          <pc:docMk/>
          <pc:sldMk cId="0" sldId="324"/>
        </pc:sldMkLst>
      </pc:sldChg>
      <pc:sldChg chg="addSp mod">
        <pc:chgData name="Cai Wentong (Prof)" userId="b22aa830-216f-40eb-a687-3460ebbcbaa9" providerId="ADAL" clId="{4BB41967-33FD-47B0-8EA9-33448D526DD9}" dt="2020-10-29T01:47:59.706" v="1619" actId="9405"/>
        <pc:sldMkLst>
          <pc:docMk/>
          <pc:sldMk cId="0" sldId="327"/>
        </pc:sldMkLst>
        <pc:inkChg chg="add">
          <ac:chgData name="Cai Wentong (Prof)" userId="b22aa830-216f-40eb-a687-3460ebbcbaa9" providerId="ADAL" clId="{4BB41967-33FD-47B0-8EA9-33448D526DD9}" dt="2020-10-29T01:47:59.706" v="1619" actId="9405"/>
          <ac:inkMkLst>
            <pc:docMk/>
            <pc:sldMk cId="0" sldId="327"/>
            <ac:inkMk id="3" creationId="{8B5AEEDA-51CE-48DA-AC18-C3BEBEDB1198}"/>
          </ac:inkMkLst>
        </pc:inkChg>
      </pc:sldChg>
      <pc:sldChg chg="modNotesTx">
        <pc:chgData name="Cai Wentong (Prof)" userId="b22aa830-216f-40eb-a687-3460ebbcbaa9" providerId="ADAL" clId="{4BB41967-33FD-47B0-8EA9-33448D526DD9}" dt="2020-10-28T12:27:38.955" v="640" actId="20577"/>
        <pc:sldMkLst>
          <pc:docMk/>
          <pc:sldMk cId="0" sldId="328"/>
        </pc:sldMkLst>
      </pc:sldChg>
      <pc:sldChg chg="modSp mod modNotesTx">
        <pc:chgData name="Cai Wentong (Prof)" userId="b22aa830-216f-40eb-a687-3460ebbcbaa9" providerId="ADAL" clId="{4BB41967-33FD-47B0-8EA9-33448D526DD9}" dt="2020-10-28T12:34:32.414" v="1102" actId="20577"/>
        <pc:sldMkLst>
          <pc:docMk/>
          <pc:sldMk cId="0" sldId="329"/>
        </pc:sldMkLst>
        <pc:spChg chg="mod">
          <ac:chgData name="Cai Wentong (Prof)" userId="b22aa830-216f-40eb-a687-3460ebbcbaa9" providerId="ADAL" clId="{4BB41967-33FD-47B0-8EA9-33448D526DD9}" dt="2020-10-28T12:32:09.173" v="895" actId="20577"/>
          <ac:spMkLst>
            <pc:docMk/>
            <pc:sldMk cId="0" sldId="329"/>
            <ac:spMk id="2" creationId="{E39A85C1-6A50-4ABA-937B-7844F4E021C5}"/>
          </ac:spMkLst>
        </pc:spChg>
      </pc:sldChg>
      <pc:sldChg chg="modNotesTx">
        <pc:chgData name="Cai Wentong (Prof)" userId="b22aa830-216f-40eb-a687-3460ebbcbaa9" providerId="ADAL" clId="{4BB41967-33FD-47B0-8EA9-33448D526DD9}" dt="2020-10-28T12:55:08.956" v="1325" actId="20577"/>
        <pc:sldMkLst>
          <pc:docMk/>
          <pc:sldMk cId="0" sldId="331"/>
        </pc:sldMkLst>
      </pc:sldChg>
      <pc:sldChg chg="modNotesTx">
        <pc:chgData name="Cai Wentong (Prof)" userId="b22aa830-216f-40eb-a687-3460ebbcbaa9" providerId="ADAL" clId="{4BB41967-33FD-47B0-8EA9-33448D526DD9}" dt="2020-10-28T13:00:38.392" v="1341" actId="20577"/>
        <pc:sldMkLst>
          <pc:docMk/>
          <pc:sldMk cId="0" sldId="333"/>
        </pc:sldMkLst>
      </pc:sldChg>
      <pc:sldChg chg="modNotesTx">
        <pc:chgData name="Cai Wentong (Prof)" userId="b22aa830-216f-40eb-a687-3460ebbcbaa9" providerId="ADAL" clId="{4BB41967-33FD-47B0-8EA9-33448D526DD9}" dt="2020-10-28T13:11:53.341" v="1415" actId="20577"/>
        <pc:sldMkLst>
          <pc:docMk/>
          <pc:sldMk cId="0" sldId="337"/>
        </pc:sldMkLst>
      </pc:sldChg>
      <pc:sldChg chg="modNotesTx">
        <pc:chgData name="Cai Wentong (Prof)" userId="b22aa830-216f-40eb-a687-3460ebbcbaa9" providerId="ADAL" clId="{4BB41967-33FD-47B0-8EA9-33448D526DD9}" dt="2020-10-28T13:15:43.719" v="1417" actId="20577"/>
        <pc:sldMkLst>
          <pc:docMk/>
          <pc:sldMk cId="0" sldId="341"/>
        </pc:sldMkLst>
      </pc:sldChg>
      <pc:sldChg chg="modNotesTx">
        <pc:chgData name="Cai Wentong (Prof)" userId="b22aa830-216f-40eb-a687-3460ebbcbaa9" providerId="ADAL" clId="{4BB41967-33FD-47B0-8EA9-33448D526DD9}" dt="2020-10-28T13:22:51.135" v="1420" actId="20577"/>
        <pc:sldMkLst>
          <pc:docMk/>
          <pc:sldMk cId="0" sldId="344"/>
        </pc:sldMkLst>
      </pc:sldChg>
      <pc:sldChg chg="modNotesTx">
        <pc:chgData name="Cai Wentong (Prof)" userId="b22aa830-216f-40eb-a687-3460ebbcbaa9" providerId="ADAL" clId="{4BB41967-33FD-47B0-8EA9-33448D526DD9}" dt="2020-10-28T13:34:28.930" v="1551" actId="20577"/>
        <pc:sldMkLst>
          <pc:docMk/>
          <pc:sldMk cId="0" sldId="348"/>
        </pc:sldMkLst>
      </pc:sldChg>
      <pc:sldChg chg="modNotesTx">
        <pc:chgData name="Cai Wentong (Prof)" userId="b22aa830-216f-40eb-a687-3460ebbcbaa9" providerId="ADAL" clId="{4BB41967-33FD-47B0-8EA9-33448D526DD9}" dt="2020-10-28T13:44:27.179" v="1563" actId="20577"/>
        <pc:sldMkLst>
          <pc:docMk/>
          <pc:sldMk cId="0" sldId="354"/>
        </pc:sldMkLst>
      </pc:sldChg>
      <pc:sldChg chg="modNotesTx">
        <pc:chgData name="Cai Wentong (Prof)" userId="b22aa830-216f-40eb-a687-3460ebbcbaa9" providerId="ADAL" clId="{4BB41967-33FD-47B0-8EA9-33448D526DD9}" dt="2020-10-28T13:50:25.765" v="1618" actId="20577"/>
        <pc:sldMkLst>
          <pc:docMk/>
          <pc:sldMk cId="0" sldId="355"/>
        </pc:sldMkLst>
      </pc:sldChg>
      <pc:sldChg chg="modNotesTx">
        <pc:chgData name="Cai Wentong (Prof)" userId="b22aa830-216f-40eb-a687-3460ebbcbaa9" providerId="ADAL" clId="{4BB41967-33FD-47B0-8EA9-33448D526DD9}" dt="2020-10-28T12:49:33.384" v="1324" actId="20577"/>
        <pc:sldMkLst>
          <pc:docMk/>
          <pc:sldMk cId="0" sldId="357"/>
        </pc:sldMkLst>
      </pc:sldChg>
    </pc:docChg>
  </pc:docChgLst>
  <pc:docChgLst>
    <pc:chgData name="Wentong Cai" userId="b22aa830-216f-40eb-a687-3460ebbcbaa9" providerId="ADAL" clId="{D9899DB0-ADA0-4F1C-BE7A-69F10F60209B}"/>
    <pc:docChg chg="modSld">
      <pc:chgData name="Wentong Cai" userId="b22aa830-216f-40eb-a687-3460ebbcbaa9" providerId="ADAL" clId="{D9899DB0-ADA0-4F1C-BE7A-69F10F60209B}" dt="2020-10-29T01:18:48.157" v="31" actId="20577"/>
      <pc:docMkLst>
        <pc:docMk/>
      </pc:docMkLst>
      <pc:sldChg chg="modNotesTx">
        <pc:chgData name="Wentong Cai" userId="b22aa830-216f-40eb-a687-3460ebbcbaa9" providerId="ADAL" clId="{D9899DB0-ADA0-4F1C-BE7A-69F10F60209B}" dt="2020-10-29T01:18:48.157" v="31" actId="20577"/>
        <pc:sldMkLst>
          <pc:docMk/>
          <pc:sldMk cId="0" sldId="328"/>
        </pc:sldMkLst>
      </pc:sldChg>
    </pc:docChg>
  </pc:docChgLst>
  <pc:docChgLst>
    <pc:chgData name="Cai Wentong (Prof)" userId="b22aa830-216f-40eb-a687-3460ebbcbaa9" providerId="ADAL" clId="{83259E03-52F1-49DD-A25A-8B28EDC61337}"/>
    <pc:docChg chg="modSld">
      <pc:chgData name="Cai Wentong (Prof)" userId="b22aa830-216f-40eb-a687-3460ebbcbaa9" providerId="ADAL" clId="{83259E03-52F1-49DD-A25A-8B28EDC61337}" dt="2021-04-26T01:47:22.292" v="8" actId="1076"/>
      <pc:docMkLst>
        <pc:docMk/>
      </pc:docMkLst>
      <pc:sldChg chg="modSp mod">
        <pc:chgData name="Cai Wentong (Prof)" userId="b22aa830-216f-40eb-a687-3460ebbcbaa9" providerId="ADAL" clId="{83259E03-52F1-49DD-A25A-8B28EDC61337}" dt="2021-04-26T01:47:22.292" v="8" actId="1076"/>
        <pc:sldMkLst>
          <pc:docMk/>
          <pc:sldMk cId="0" sldId="345"/>
        </pc:sldMkLst>
        <pc:spChg chg="mod">
          <ac:chgData name="Cai Wentong (Prof)" userId="b22aa830-216f-40eb-a687-3460ebbcbaa9" providerId="ADAL" clId="{83259E03-52F1-49DD-A25A-8B28EDC61337}" dt="2021-04-26T01:46:58.095" v="3" actId="14100"/>
          <ac:spMkLst>
            <pc:docMk/>
            <pc:sldMk cId="0" sldId="345"/>
            <ac:spMk id="66564" creationId="{0803FCE5-08C7-4D39-9AFD-2BC4C667CD6A}"/>
          </ac:spMkLst>
        </pc:spChg>
        <pc:spChg chg="mod">
          <ac:chgData name="Cai Wentong (Prof)" userId="b22aa830-216f-40eb-a687-3460ebbcbaa9" providerId="ADAL" clId="{83259E03-52F1-49DD-A25A-8B28EDC61337}" dt="2021-04-26T01:47:22.292" v="8" actId="1076"/>
          <ac:spMkLst>
            <pc:docMk/>
            <pc:sldMk cId="0" sldId="345"/>
            <ac:spMk id="116745" creationId="{97D2D179-1DC2-4DAF-AA72-8B7B3092CC4D}"/>
          </ac:spMkLst>
        </pc:spChg>
        <pc:spChg chg="mod">
          <ac:chgData name="Cai Wentong (Prof)" userId="b22aa830-216f-40eb-a687-3460ebbcbaa9" providerId="ADAL" clId="{83259E03-52F1-49DD-A25A-8B28EDC61337}" dt="2021-04-26T01:47:15.310" v="6" actId="1076"/>
          <ac:spMkLst>
            <pc:docMk/>
            <pc:sldMk cId="0" sldId="345"/>
            <ac:spMk id="116746" creationId="{C90CABDA-F41E-4568-9A3B-BB9143E58EE0}"/>
          </ac:spMkLst>
        </pc:spChg>
        <pc:grpChg chg="mod">
          <ac:chgData name="Cai Wentong (Prof)" userId="b22aa830-216f-40eb-a687-3460ebbcbaa9" providerId="ADAL" clId="{83259E03-52F1-49DD-A25A-8B28EDC61337}" dt="2021-04-26T01:47:18.200" v="7" actId="1076"/>
          <ac:grpSpMkLst>
            <pc:docMk/>
            <pc:sldMk cId="0" sldId="345"/>
            <ac:grpSpMk id="2" creationId="{AD3FF627-B5E0-416D-A496-BF1E73F3B01A}"/>
          </ac:grpSpMkLst>
        </pc:grpChg>
        <pc:grpChg chg="mod">
          <ac:chgData name="Cai Wentong (Prof)" userId="b22aa830-216f-40eb-a687-3460ebbcbaa9" providerId="ADAL" clId="{83259E03-52F1-49DD-A25A-8B28EDC61337}" dt="2021-04-26T01:47:05.531" v="4" actId="1076"/>
          <ac:grpSpMkLst>
            <pc:docMk/>
            <pc:sldMk cId="0" sldId="345"/>
            <ac:grpSpMk id="3" creationId="{13CDA340-0BCD-41DA-BAEE-23574EDB610A}"/>
          </ac:grpSpMkLst>
        </pc:grpChg>
      </pc:sldChg>
    </pc:docChg>
  </pc:docChgLst>
  <pc:docChgLst>
    <pc:chgData name="Cai Wentong (Prof)" userId="b22aa830-216f-40eb-a687-3460ebbcbaa9" providerId="ADAL" clId="{F85C7E69-D9EF-428C-BA79-44F03805264C}"/>
    <pc:docChg chg="undo custSel modSld modMainMaster">
      <pc:chgData name="Cai Wentong (Prof)" userId="b22aa830-216f-40eb-a687-3460ebbcbaa9" providerId="ADAL" clId="{F85C7E69-D9EF-428C-BA79-44F03805264C}" dt="2021-10-27T13:20:25.818" v="187"/>
      <pc:docMkLst>
        <pc:docMk/>
      </pc:docMkLst>
      <pc:sldChg chg="modSp mod">
        <pc:chgData name="Cai Wentong (Prof)" userId="b22aa830-216f-40eb-a687-3460ebbcbaa9" providerId="ADAL" clId="{F85C7E69-D9EF-428C-BA79-44F03805264C}" dt="2021-10-13T11:25:59.457" v="1" actId="20577"/>
        <pc:sldMkLst>
          <pc:docMk/>
          <pc:sldMk cId="0" sldId="273"/>
        </pc:sldMkLst>
        <pc:spChg chg="mod">
          <ac:chgData name="Cai Wentong (Prof)" userId="b22aa830-216f-40eb-a687-3460ebbcbaa9" providerId="ADAL" clId="{F85C7E69-D9EF-428C-BA79-44F03805264C}" dt="2021-10-13T11:25:59.457" v="1" actId="20577"/>
          <ac:spMkLst>
            <pc:docMk/>
            <pc:sldMk cId="0" sldId="273"/>
            <ac:spMk id="16387" creationId="{02D232FF-0776-490B-A5B3-F709283E0EE5}"/>
          </ac:spMkLst>
        </pc:spChg>
      </pc:sldChg>
      <pc:sldChg chg="addSp modSp mod modAnim modNotesTx">
        <pc:chgData name="Cai Wentong (Prof)" userId="b22aa830-216f-40eb-a687-3460ebbcbaa9" providerId="ADAL" clId="{F85C7E69-D9EF-428C-BA79-44F03805264C}" dt="2021-10-27T12:53:08.749" v="185" actId="20577"/>
        <pc:sldMkLst>
          <pc:docMk/>
          <pc:sldMk cId="0" sldId="286"/>
        </pc:sldMkLst>
        <pc:spChg chg="add mod">
          <ac:chgData name="Cai Wentong (Prof)" userId="b22aa830-216f-40eb-a687-3460ebbcbaa9" providerId="ADAL" clId="{F85C7E69-D9EF-428C-BA79-44F03805264C}" dt="2021-10-24T07:21:44.690" v="14" actId="14861"/>
          <ac:spMkLst>
            <pc:docMk/>
            <pc:sldMk cId="0" sldId="286"/>
            <ac:spMk id="2" creationId="{9FC42380-851D-4F80-8ACE-D2F8661CF651}"/>
          </ac:spMkLst>
        </pc:spChg>
        <pc:spChg chg="add mod">
          <ac:chgData name="Cai Wentong (Prof)" userId="b22aa830-216f-40eb-a687-3460ebbcbaa9" providerId="ADAL" clId="{F85C7E69-D9EF-428C-BA79-44F03805264C}" dt="2021-10-24T07:26:22.972" v="28" actId="692"/>
          <ac:spMkLst>
            <pc:docMk/>
            <pc:sldMk cId="0" sldId="286"/>
            <ac:spMk id="3" creationId="{4765ED84-6A80-47AC-A702-1B8C1BD8541D}"/>
          </ac:spMkLst>
        </pc:spChg>
        <pc:spChg chg="add mod">
          <ac:chgData name="Cai Wentong (Prof)" userId="b22aa830-216f-40eb-a687-3460ebbcbaa9" providerId="ADAL" clId="{F85C7E69-D9EF-428C-BA79-44F03805264C}" dt="2021-10-24T07:21:59.411" v="16" actId="1076"/>
          <ac:spMkLst>
            <pc:docMk/>
            <pc:sldMk cId="0" sldId="286"/>
            <ac:spMk id="11" creationId="{D23B4FE3-4C87-434D-BA59-08DB1FAC9F23}"/>
          </ac:spMkLst>
        </pc:spChg>
        <pc:spChg chg="add mod">
          <ac:chgData name="Cai Wentong (Prof)" userId="b22aa830-216f-40eb-a687-3460ebbcbaa9" providerId="ADAL" clId="{F85C7E69-D9EF-428C-BA79-44F03805264C}" dt="2021-10-24T07:26:52.094" v="43" actId="20577"/>
          <ac:spMkLst>
            <pc:docMk/>
            <pc:sldMk cId="0" sldId="286"/>
            <ac:spMk id="13" creationId="{EE9EA2F6-1691-48BE-926B-6D740F56F541}"/>
          </ac:spMkLst>
        </pc:spChg>
      </pc:sldChg>
      <pc:sldChg chg="modAnim">
        <pc:chgData name="Cai Wentong (Prof)" userId="b22aa830-216f-40eb-a687-3460ebbcbaa9" providerId="ADAL" clId="{F85C7E69-D9EF-428C-BA79-44F03805264C}" dt="2021-10-27T12:43:28.339" v="180"/>
        <pc:sldMkLst>
          <pc:docMk/>
          <pc:sldMk cId="0" sldId="298"/>
        </pc:sldMkLst>
      </pc:sldChg>
      <pc:sldChg chg="addSp delSp modSp mod modAnim">
        <pc:chgData name="Cai Wentong (Prof)" userId="b22aa830-216f-40eb-a687-3460ebbcbaa9" providerId="ADAL" clId="{F85C7E69-D9EF-428C-BA79-44F03805264C}" dt="2021-10-24T12:34:19.280" v="96" actId="20577"/>
        <pc:sldMkLst>
          <pc:docMk/>
          <pc:sldMk cId="0" sldId="328"/>
        </pc:sldMkLst>
        <pc:spChg chg="mod topLvl">
          <ac:chgData name="Cai Wentong (Prof)" userId="b22aa830-216f-40eb-a687-3460ebbcbaa9" providerId="ADAL" clId="{F85C7E69-D9EF-428C-BA79-44F03805264C}" dt="2021-10-24T12:28:26.859" v="56" actId="165"/>
          <ac:spMkLst>
            <pc:docMk/>
            <pc:sldMk cId="0" sldId="328"/>
            <ac:spMk id="8252" creationId="{485E4BB7-2059-486C-9927-ED883CDBC171}"/>
          </ac:spMkLst>
        </pc:spChg>
        <pc:spChg chg="mod topLvl">
          <ac:chgData name="Cai Wentong (Prof)" userId="b22aa830-216f-40eb-a687-3460ebbcbaa9" providerId="ADAL" clId="{F85C7E69-D9EF-428C-BA79-44F03805264C}" dt="2021-10-24T12:30:55.465" v="79" actId="164"/>
          <ac:spMkLst>
            <pc:docMk/>
            <pc:sldMk cId="0" sldId="328"/>
            <ac:spMk id="8253" creationId="{4F1EB2DD-513B-4D12-A656-B58BA5D63296}"/>
          </ac:spMkLst>
        </pc:spChg>
        <pc:spChg chg="mod topLvl">
          <ac:chgData name="Cai Wentong (Prof)" userId="b22aa830-216f-40eb-a687-3460ebbcbaa9" providerId="ADAL" clId="{F85C7E69-D9EF-428C-BA79-44F03805264C}" dt="2021-10-24T12:30:55.465" v="79" actId="164"/>
          <ac:spMkLst>
            <pc:docMk/>
            <pc:sldMk cId="0" sldId="328"/>
            <ac:spMk id="8254" creationId="{BA940D42-8289-4DE8-B777-186DEA401127}"/>
          </ac:spMkLst>
        </pc:spChg>
        <pc:spChg chg="mod topLvl">
          <ac:chgData name="Cai Wentong (Prof)" userId="b22aa830-216f-40eb-a687-3460ebbcbaa9" providerId="ADAL" clId="{F85C7E69-D9EF-428C-BA79-44F03805264C}" dt="2021-10-24T12:30:55.465" v="79" actId="164"/>
          <ac:spMkLst>
            <pc:docMk/>
            <pc:sldMk cId="0" sldId="328"/>
            <ac:spMk id="8255" creationId="{90DF51EE-AB6D-48CB-BB19-BB1B2B82EB12}"/>
          </ac:spMkLst>
        </pc:spChg>
        <pc:spChg chg="mod topLvl">
          <ac:chgData name="Cai Wentong (Prof)" userId="b22aa830-216f-40eb-a687-3460ebbcbaa9" providerId="ADAL" clId="{F85C7E69-D9EF-428C-BA79-44F03805264C}" dt="2021-10-24T12:34:16.122" v="94" actId="20577"/>
          <ac:spMkLst>
            <pc:docMk/>
            <pc:sldMk cId="0" sldId="328"/>
            <ac:spMk id="8256" creationId="{E58483ED-2BFB-4AA7-BA75-C0EEF4342298}"/>
          </ac:spMkLst>
        </pc:spChg>
        <pc:spChg chg="mod">
          <ac:chgData name="Cai Wentong (Prof)" userId="b22aa830-216f-40eb-a687-3460ebbcbaa9" providerId="ADAL" clId="{F85C7E69-D9EF-428C-BA79-44F03805264C}" dt="2021-10-24T12:34:19.280" v="96" actId="20577"/>
          <ac:spMkLst>
            <pc:docMk/>
            <pc:sldMk cId="0" sldId="328"/>
            <ac:spMk id="8261" creationId="{3143E78A-504E-4D58-98ED-09808414F3CA}"/>
          </ac:spMkLst>
        </pc:spChg>
        <pc:grpChg chg="add mod">
          <ac:chgData name="Cai Wentong (Prof)" userId="b22aa830-216f-40eb-a687-3460ebbcbaa9" providerId="ADAL" clId="{F85C7E69-D9EF-428C-BA79-44F03805264C}" dt="2021-10-24T12:30:55.465" v="79" actId="164"/>
          <ac:grpSpMkLst>
            <pc:docMk/>
            <pc:sldMk cId="0" sldId="328"/>
            <ac:grpSpMk id="3" creationId="{3FBBBC1B-B1F6-4F50-9507-72180C1C8304}"/>
          </ac:grpSpMkLst>
        </pc:grpChg>
        <pc:grpChg chg="del">
          <ac:chgData name="Cai Wentong (Prof)" userId="b22aa830-216f-40eb-a687-3460ebbcbaa9" providerId="ADAL" clId="{F85C7E69-D9EF-428C-BA79-44F03805264C}" dt="2021-10-24T12:28:26.859" v="56" actId="165"/>
          <ac:grpSpMkLst>
            <pc:docMk/>
            <pc:sldMk cId="0" sldId="328"/>
            <ac:grpSpMk id="12" creationId="{5D0677C8-DFF2-4908-B78F-5A425FEC64F3}"/>
          </ac:grpSpMkLst>
        </pc:grpChg>
      </pc:sldChg>
      <pc:sldChg chg="addSp modSp modAnim">
        <pc:chgData name="Cai Wentong (Prof)" userId="b22aa830-216f-40eb-a687-3460ebbcbaa9" providerId="ADAL" clId="{F85C7E69-D9EF-428C-BA79-44F03805264C}" dt="2021-10-27T13:20:25.818" v="187"/>
        <pc:sldMkLst>
          <pc:docMk/>
          <pc:sldMk cId="0" sldId="329"/>
        </pc:sldMkLst>
        <pc:spChg chg="mod">
          <ac:chgData name="Cai Wentong (Prof)" userId="b22aa830-216f-40eb-a687-3460ebbcbaa9" providerId="ADAL" clId="{F85C7E69-D9EF-428C-BA79-44F03805264C}" dt="2021-10-24T12:37:45.850" v="105" actId="164"/>
          <ac:spMkLst>
            <pc:docMk/>
            <pc:sldMk cId="0" sldId="329"/>
            <ac:spMk id="9238" creationId="{940DD92D-70FB-4C4B-A929-CE9578332D35}"/>
          </ac:spMkLst>
        </pc:spChg>
        <pc:spChg chg="mod">
          <ac:chgData name="Cai Wentong (Prof)" userId="b22aa830-216f-40eb-a687-3460ebbcbaa9" providerId="ADAL" clId="{F85C7E69-D9EF-428C-BA79-44F03805264C}" dt="2021-10-24T12:37:45.850" v="105" actId="164"/>
          <ac:spMkLst>
            <pc:docMk/>
            <pc:sldMk cId="0" sldId="329"/>
            <ac:spMk id="9239" creationId="{120B5F8A-C142-45F0-9415-3853AC90BCCE}"/>
          </ac:spMkLst>
        </pc:spChg>
        <pc:spChg chg="mod">
          <ac:chgData name="Cai Wentong (Prof)" userId="b22aa830-216f-40eb-a687-3460ebbcbaa9" providerId="ADAL" clId="{F85C7E69-D9EF-428C-BA79-44F03805264C}" dt="2021-10-24T12:37:45.850" v="105" actId="164"/>
          <ac:spMkLst>
            <pc:docMk/>
            <pc:sldMk cId="0" sldId="329"/>
            <ac:spMk id="9240" creationId="{B44435AA-151B-4A83-B2DD-17457B86D0E5}"/>
          </ac:spMkLst>
        </pc:spChg>
        <pc:grpChg chg="add mod">
          <ac:chgData name="Cai Wentong (Prof)" userId="b22aa830-216f-40eb-a687-3460ebbcbaa9" providerId="ADAL" clId="{F85C7E69-D9EF-428C-BA79-44F03805264C}" dt="2021-10-24T12:37:45.850" v="105" actId="164"/>
          <ac:grpSpMkLst>
            <pc:docMk/>
            <pc:sldMk cId="0" sldId="329"/>
            <ac:grpSpMk id="3" creationId="{2085FF89-5912-4D0F-AD9C-BF19C1831217}"/>
          </ac:grpSpMkLst>
        </pc:grpChg>
      </pc:sldChg>
      <pc:sldChg chg="modNotesTx">
        <pc:chgData name="Cai Wentong (Prof)" userId="b22aa830-216f-40eb-a687-3460ebbcbaa9" providerId="ADAL" clId="{F85C7E69-D9EF-428C-BA79-44F03805264C}" dt="2021-10-24T13:02:15.361" v="113" actId="20577"/>
        <pc:sldMkLst>
          <pc:docMk/>
          <pc:sldMk cId="0" sldId="335"/>
        </pc:sldMkLst>
      </pc:sldChg>
      <pc:sldChg chg="modNotesTx">
        <pc:chgData name="Cai Wentong (Prof)" userId="b22aa830-216f-40eb-a687-3460ebbcbaa9" providerId="ADAL" clId="{F85C7E69-D9EF-428C-BA79-44F03805264C}" dt="2021-10-25T03:20:06.332" v="171" actId="20577"/>
        <pc:sldMkLst>
          <pc:docMk/>
          <pc:sldMk cId="0" sldId="350"/>
        </pc:sldMkLst>
      </pc:sldChg>
      <pc:sldChg chg="modNotesTx">
        <pc:chgData name="Cai Wentong (Prof)" userId="b22aa830-216f-40eb-a687-3460ebbcbaa9" providerId="ADAL" clId="{F85C7E69-D9EF-428C-BA79-44F03805264C}" dt="2021-10-25T03:39:12.427" v="179" actId="20577"/>
        <pc:sldMkLst>
          <pc:docMk/>
          <pc:sldMk cId="0" sldId="353"/>
        </pc:sldMkLst>
      </pc:sldChg>
      <pc:sldChg chg="addSp modSp modAnim">
        <pc:chgData name="Cai Wentong (Prof)" userId="b22aa830-216f-40eb-a687-3460ebbcbaa9" providerId="ADAL" clId="{F85C7E69-D9EF-428C-BA79-44F03805264C}" dt="2021-10-24T14:16:21.203" v="163"/>
        <pc:sldMkLst>
          <pc:docMk/>
          <pc:sldMk cId="3332615559" sldId="447"/>
        </pc:sldMkLst>
        <pc:spChg chg="mod">
          <ac:chgData name="Cai Wentong (Prof)" userId="b22aa830-216f-40eb-a687-3460ebbcbaa9" providerId="ADAL" clId="{F85C7E69-D9EF-428C-BA79-44F03805264C}" dt="2021-10-24T14:15:52.149" v="156" actId="164"/>
          <ac:spMkLst>
            <pc:docMk/>
            <pc:sldMk cId="3332615559" sldId="447"/>
            <ac:spMk id="9238" creationId="{00000000-0000-0000-0000-000000000000}"/>
          </ac:spMkLst>
        </pc:spChg>
        <pc:spChg chg="mod">
          <ac:chgData name="Cai Wentong (Prof)" userId="b22aa830-216f-40eb-a687-3460ebbcbaa9" providerId="ADAL" clId="{F85C7E69-D9EF-428C-BA79-44F03805264C}" dt="2021-10-24T14:15:52.149" v="156" actId="164"/>
          <ac:spMkLst>
            <pc:docMk/>
            <pc:sldMk cId="3332615559" sldId="447"/>
            <ac:spMk id="9239" creationId="{00000000-0000-0000-0000-000000000000}"/>
          </ac:spMkLst>
        </pc:spChg>
        <pc:spChg chg="mod">
          <ac:chgData name="Cai Wentong (Prof)" userId="b22aa830-216f-40eb-a687-3460ebbcbaa9" providerId="ADAL" clId="{F85C7E69-D9EF-428C-BA79-44F03805264C}" dt="2021-10-24T14:15:52.149" v="156" actId="164"/>
          <ac:spMkLst>
            <pc:docMk/>
            <pc:sldMk cId="3332615559" sldId="447"/>
            <ac:spMk id="9240" creationId="{00000000-0000-0000-0000-000000000000}"/>
          </ac:spMkLst>
        </pc:spChg>
        <pc:grpChg chg="add mod">
          <ac:chgData name="Cai Wentong (Prof)" userId="b22aa830-216f-40eb-a687-3460ebbcbaa9" providerId="ADAL" clId="{F85C7E69-D9EF-428C-BA79-44F03805264C}" dt="2021-10-24T14:15:52.149" v="156" actId="164"/>
          <ac:grpSpMkLst>
            <pc:docMk/>
            <pc:sldMk cId="3332615559" sldId="447"/>
            <ac:grpSpMk id="2" creationId="{91F664F0-7AE0-4081-AC16-9E8ABD2B2847}"/>
          </ac:grpSpMkLst>
        </pc:grpChg>
      </pc:sldChg>
      <pc:sldMasterChg chg="modSp mod">
        <pc:chgData name="Cai Wentong (Prof)" userId="b22aa830-216f-40eb-a687-3460ebbcbaa9" providerId="ADAL" clId="{F85C7E69-D9EF-428C-BA79-44F03805264C}" dt="2021-10-13T12:11:32.944" v="3" actId="20577"/>
        <pc:sldMasterMkLst>
          <pc:docMk/>
          <pc:sldMasterMk cId="0" sldId="2147483648"/>
        </pc:sldMasterMkLst>
        <pc:spChg chg="mod">
          <ac:chgData name="Cai Wentong (Prof)" userId="b22aa830-216f-40eb-a687-3460ebbcbaa9" providerId="ADAL" clId="{F85C7E69-D9EF-428C-BA79-44F03805264C}" dt="2021-10-13T12:11:32.944" v="3" actId="20577"/>
          <ac:spMkLst>
            <pc:docMk/>
            <pc:sldMasterMk cId="0" sldId="2147483648"/>
            <ac:spMk id="1034" creationId="{52CB994D-AD22-4A4A-8EB5-32D102554A7D}"/>
          </ac:spMkLst>
        </pc:spChg>
      </pc:sldMasterChg>
    </pc:docChg>
  </pc:docChgLst>
  <pc:docChgLst>
    <pc:chgData name="Cai Wentong (Prof)" userId="b22aa830-216f-40eb-a687-3460ebbcbaa9" providerId="ADAL" clId="{945C5645-3D13-4387-BA27-F6FAD242575E}"/>
    <pc:docChg chg="custSel addSld modSld">
      <pc:chgData name="Cai Wentong (Prof)" userId="b22aa830-216f-40eb-a687-3460ebbcbaa9" providerId="ADAL" clId="{945C5645-3D13-4387-BA27-F6FAD242575E}" dt="2021-08-05T03:13:55.548" v="261" actId="20577"/>
      <pc:docMkLst>
        <pc:docMk/>
      </pc:docMkLst>
      <pc:sldChg chg="addSp modSp add mod">
        <pc:chgData name="Cai Wentong (Prof)" userId="b22aa830-216f-40eb-a687-3460ebbcbaa9" providerId="ADAL" clId="{945C5645-3D13-4387-BA27-F6FAD242575E}" dt="2021-08-05T03:08:51.056" v="203" actId="1076"/>
        <pc:sldMkLst>
          <pc:docMk/>
          <pc:sldMk cId="367530932" sldId="358"/>
        </pc:sldMkLst>
        <pc:spChg chg="mod">
          <ac:chgData name="Cai Wentong (Prof)" userId="b22aa830-216f-40eb-a687-3460ebbcbaa9" providerId="ADAL" clId="{945C5645-3D13-4387-BA27-F6FAD242575E}" dt="2021-08-05T02:51:32.544" v="9" actId="2711"/>
          <ac:spMkLst>
            <pc:docMk/>
            <pc:sldMk cId="367530932" sldId="358"/>
            <ac:spMk id="2" creationId="{00000000-0000-0000-0000-000000000000}"/>
          </ac:spMkLst>
        </pc:spChg>
        <pc:spChg chg="add mod">
          <ac:chgData name="Cai Wentong (Prof)" userId="b22aa830-216f-40eb-a687-3460ebbcbaa9" providerId="ADAL" clId="{945C5645-3D13-4387-BA27-F6FAD242575E}" dt="2021-08-05T03:08:51.056" v="203" actId="1076"/>
          <ac:spMkLst>
            <pc:docMk/>
            <pc:sldMk cId="367530932" sldId="358"/>
            <ac:spMk id="4" creationId="{B4784656-E1E0-4BE4-A0C7-0B6F4583F60B}"/>
          </ac:spMkLst>
        </pc:spChg>
        <pc:spChg chg="mod">
          <ac:chgData name="Cai Wentong (Prof)" userId="b22aa830-216f-40eb-a687-3460ebbcbaa9" providerId="ADAL" clId="{945C5645-3D13-4387-BA27-F6FAD242575E}" dt="2021-08-05T02:51:32.544" v="9" actId="2711"/>
          <ac:spMkLst>
            <pc:docMk/>
            <pc:sldMk cId="367530932" sldId="358"/>
            <ac:spMk id="24"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25"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26"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27"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34"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35"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36"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37"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38"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40" creationId="{00000000-0000-0000-0000-000000000000}"/>
          </ac:spMkLst>
        </pc:spChg>
        <pc:spChg chg="add mod">
          <ac:chgData name="Cai Wentong (Prof)" userId="b22aa830-216f-40eb-a687-3460ebbcbaa9" providerId="ADAL" clId="{945C5645-3D13-4387-BA27-F6FAD242575E}" dt="2021-08-05T02:50:24.334" v="4"/>
          <ac:spMkLst>
            <pc:docMk/>
            <pc:sldMk cId="367530932" sldId="358"/>
            <ac:spMk id="51" creationId="{5D8A7F27-5821-4625-8305-A6D9650B7B43}"/>
          </ac:spMkLst>
        </pc:spChg>
        <pc:spChg chg="add mod">
          <ac:chgData name="Cai Wentong (Prof)" userId="b22aa830-216f-40eb-a687-3460ebbcbaa9" providerId="ADAL" clId="{945C5645-3D13-4387-BA27-F6FAD242575E}" dt="2021-08-05T02:50:32.573" v="5"/>
          <ac:spMkLst>
            <pc:docMk/>
            <pc:sldMk cId="367530932" sldId="358"/>
            <ac:spMk id="57" creationId="{C4845A07-D691-42A4-A82B-E8144B544418}"/>
          </ac:spMkLst>
        </pc:spChg>
        <pc:spChg chg="mod">
          <ac:chgData name="Cai Wentong (Prof)" userId="b22aa830-216f-40eb-a687-3460ebbcbaa9" providerId="ADAL" clId="{945C5645-3D13-4387-BA27-F6FAD242575E}" dt="2021-08-05T02:51:32.544" v="9" actId="2711"/>
          <ac:spMkLst>
            <pc:docMk/>
            <pc:sldMk cId="367530932" sldId="358"/>
            <ac:spMk id="68"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69"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0"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2"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3"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4"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5"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6"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7"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79"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80"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81" creationId="{00000000-0000-0000-0000-000000000000}"/>
          </ac:spMkLst>
        </pc:spChg>
        <pc:spChg chg="mod">
          <ac:chgData name="Cai Wentong (Prof)" userId="b22aa830-216f-40eb-a687-3460ebbcbaa9" providerId="ADAL" clId="{945C5645-3D13-4387-BA27-F6FAD242575E}" dt="2021-08-05T02:51:32.544" v="9" actId="2711"/>
          <ac:spMkLst>
            <pc:docMk/>
            <pc:sldMk cId="367530932" sldId="358"/>
            <ac:spMk id="82" creationId="{00000000-0000-0000-0000-000000000000}"/>
          </ac:spMkLst>
        </pc:spChg>
        <pc:grpChg chg="add mod">
          <ac:chgData name="Cai Wentong (Prof)" userId="b22aa830-216f-40eb-a687-3460ebbcbaa9" providerId="ADAL" clId="{945C5645-3D13-4387-BA27-F6FAD242575E}" dt="2021-08-05T02:50:17.515" v="3" actId="1076"/>
          <ac:grpSpMkLst>
            <pc:docMk/>
            <pc:sldMk cId="367530932" sldId="358"/>
            <ac:grpSpMk id="3" creationId="{B571DA2C-756C-4A27-BB6B-0001152311DF}"/>
          </ac:grpSpMkLst>
        </pc:grpChg>
        <pc:cxnChg chg="mod">
          <ac:chgData name="Cai Wentong (Prof)" userId="b22aa830-216f-40eb-a687-3460ebbcbaa9" providerId="ADAL" clId="{945C5645-3D13-4387-BA27-F6FAD242575E}" dt="2021-08-05T02:49:54.723" v="1" actId="164"/>
          <ac:cxnSpMkLst>
            <pc:docMk/>
            <pc:sldMk cId="367530932" sldId="358"/>
            <ac:cxnSpMk id="17"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3"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4"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5"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6"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7"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8"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49"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0"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2"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3"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4"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5"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6"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58"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60"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62"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63"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64" creationId="{00000000-0000-0000-0000-000000000000}"/>
          </ac:cxnSpMkLst>
        </pc:cxnChg>
        <pc:cxnChg chg="mod">
          <ac:chgData name="Cai Wentong (Prof)" userId="b22aa830-216f-40eb-a687-3460ebbcbaa9" providerId="ADAL" clId="{945C5645-3D13-4387-BA27-F6FAD242575E}" dt="2021-08-05T02:49:54.723" v="1" actId="164"/>
          <ac:cxnSpMkLst>
            <pc:docMk/>
            <pc:sldMk cId="367530932" sldId="358"/>
            <ac:cxnSpMk id="66" creationId="{00000000-0000-0000-0000-000000000000}"/>
          </ac:cxnSpMkLst>
        </pc:cxnChg>
      </pc:sldChg>
      <pc:sldChg chg="addSp delSp modSp add mod delAnim">
        <pc:chgData name="Cai Wentong (Prof)" userId="b22aa830-216f-40eb-a687-3460ebbcbaa9" providerId="ADAL" clId="{945C5645-3D13-4387-BA27-F6FAD242575E}" dt="2021-08-05T03:13:55.548" v="261" actId="20577"/>
        <pc:sldMkLst>
          <pc:docMk/>
          <pc:sldMk cId="3332615559" sldId="447"/>
        </pc:sldMkLst>
        <pc:spChg chg="mod">
          <ac:chgData name="Cai Wentong (Prof)" userId="b22aa830-216f-40eb-a687-3460ebbcbaa9" providerId="ADAL" clId="{945C5645-3D13-4387-BA27-F6FAD242575E}" dt="2021-08-05T03:13:18.100" v="252" actId="1076"/>
          <ac:spMkLst>
            <pc:docMk/>
            <pc:sldMk cId="3332615559" sldId="447"/>
            <ac:spMk id="18" creationId="{34C3EA06-02D5-4124-8D33-0F9A8BA4847E}"/>
          </ac:spMkLst>
        </pc:spChg>
        <pc:spChg chg="mod">
          <ac:chgData name="Cai Wentong (Prof)" userId="b22aa830-216f-40eb-a687-3460ebbcbaa9" providerId="ADAL" clId="{945C5645-3D13-4387-BA27-F6FAD242575E}" dt="2021-08-05T03:13:55.548" v="261" actId="20577"/>
          <ac:spMkLst>
            <pc:docMk/>
            <pc:sldMk cId="3332615559" sldId="447"/>
            <ac:spMk id="61"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64" creationId="{00000000-0000-0000-0000-000000000000}"/>
          </ac:spMkLst>
        </pc:spChg>
        <pc:spChg chg="mod">
          <ac:chgData name="Cai Wentong (Prof)" userId="b22aa830-216f-40eb-a687-3460ebbcbaa9" providerId="ADAL" clId="{945C5645-3D13-4387-BA27-F6FAD242575E}" dt="2021-08-05T03:13:09.053" v="251" actId="1076"/>
          <ac:spMkLst>
            <pc:docMk/>
            <pc:sldMk cId="3332615559" sldId="447"/>
            <ac:spMk id="65" creationId="{00000000-0000-0000-0000-000000000000}"/>
          </ac:spMkLst>
        </pc:spChg>
        <pc:spChg chg="add mod">
          <ac:chgData name="Cai Wentong (Prof)" userId="b22aa830-216f-40eb-a687-3460ebbcbaa9" providerId="ADAL" clId="{945C5645-3D13-4387-BA27-F6FAD242575E}" dt="2021-08-05T02:50:57.917" v="7"/>
          <ac:spMkLst>
            <pc:docMk/>
            <pc:sldMk cId="3332615559" sldId="447"/>
            <ac:spMk id="71" creationId="{6B344F41-8D1F-4A7C-BF3B-38C3C7B99067}"/>
          </ac:spMkLst>
        </pc:spChg>
        <pc:spChg chg="add mod">
          <ac:chgData name="Cai Wentong (Prof)" userId="b22aa830-216f-40eb-a687-3460ebbcbaa9" providerId="ADAL" clId="{945C5645-3D13-4387-BA27-F6FAD242575E}" dt="2021-08-05T02:50:57.917" v="7"/>
          <ac:spMkLst>
            <pc:docMk/>
            <pc:sldMk cId="3332615559" sldId="447"/>
            <ac:spMk id="72" creationId="{25B53E02-075E-42C5-9331-C0E00B15914C}"/>
          </ac:spMkLst>
        </pc:spChg>
        <pc:spChg chg="del topLvl">
          <ac:chgData name="Cai Wentong (Prof)" userId="b22aa830-216f-40eb-a687-3460ebbcbaa9" providerId="ADAL" clId="{945C5645-3D13-4387-BA27-F6FAD242575E}" dt="2021-08-05T03:09:42.845" v="209" actId="21"/>
          <ac:spMkLst>
            <pc:docMk/>
            <pc:sldMk cId="3332615559" sldId="447"/>
            <ac:spMk id="74" creationId="{00000000-0000-0000-0000-000000000000}"/>
          </ac:spMkLst>
        </pc:spChg>
        <pc:spChg chg="del">
          <ac:chgData name="Cai Wentong (Prof)" userId="b22aa830-216f-40eb-a687-3460ebbcbaa9" providerId="ADAL" clId="{945C5645-3D13-4387-BA27-F6FAD242575E}" dt="2021-08-05T03:09:38.603" v="208" actId="21"/>
          <ac:spMkLst>
            <pc:docMk/>
            <pc:sldMk cId="3332615559" sldId="447"/>
            <ac:spMk id="75" creationId="{00000000-0000-0000-0000-000000000000}"/>
          </ac:spMkLst>
        </pc:spChg>
        <pc:spChg chg="del topLvl">
          <ac:chgData name="Cai Wentong (Prof)" userId="b22aa830-216f-40eb-a687-3460ebbcbaa9" providerId="ADAL" clId="{945C5645-3D13-4387-BA27-F6FAD242575E}" dt="2021-08-05T03:09:28.115" v="206" actId="21"/>
          <ac:spMkLst>
            <pc:docMk/>
            <pc:sldMk cId="3332615559" sldId="447"/>
            <ac:spMk id="80" creationId="{00000000-0000-0000-0000-000000000000}"/>
          </ac:spMkLst>
        </pc:spChg>
        <pc:spChg chg="del topLvl">
          <ac:chgData name="Cai Wentong (Prof)" userId="b22aa830-216f-40eb-a687-3460ebbcbaa9" providerId="ADAL" clId="{945C5645-3D13-4387-BA27-F6FAD242575E}" dt="2021-08-05T03:09:25.600" v="205" actId="21"/>
          <ac:spMkLst>
            <pc:docMk/>
            <pc:sldMk cId="3332615559" sldId="447"/>
            <ac:spMk id="81" creationId="{00000000-0000-0000-0000-000000000000}"/>
          </ac:spMkLst>
        </pc:spChg>
        <pc:spChg chg="del">
          <ac:chgData name="Cai Wentong (Prof)" userId="b22aa830-216f-40eb-a687-3460ebbcbaa9" providerId="ADAL" clId="{945C5645-3D13-4387-BA27-F6FAD242575E}" dt="2021-08-05T02:50:48.237" v="6" actId="21"/>
          <ac:spMkLst>
            <pc:docMk/>
            <pc:sldMk cId="3332615559" sldId="447"/>
            <ac:spMk id="85" creationId="{0B67496E-A341-4C68-9D3F-0854AF1C144C}"/>
          </ac:spMkLst>
        </pc:spChg>
        <pc:spChg chg="del topLvl">
          <ac:chgData name="Cai Wentong (Prof)" userId="b22aa830-216f-40eb-a687-3460ebbcbaa9" providerId="ADAL" clId="{945C5645-3D13-4387-BA27-F6FAD242575E}" dt="2021-08-05T03:09:16.624" v="204" actId="21"/>
          <ac:spMkLst>
            <pc:docMk/>
            <pc:sldMk cId="3332615559" sldId="447"/>
            <ac:spMk id="89" creationId="{3F35BEFC-E336-4169-8FFA-943F992D6092}"/>
          </ac:spMkLst>
        </pc:spChg>
        <pc:spChg chg="mod topLvl">
          <ac:chgData name="Cai Wentong (Prof)" userId="b22aa830-216f-40eb-a687-3460ebbcbaa9" providerId="ADAL" clId="{945C5645-3D13-4387-BA27-F6FAD242575E}" dt="2021-08-05T03:13:18.100" v="252" actId="1076"/>
          <ac:spMkLst>
            <pc:docMk/>
            <pc:sldMk cId="3332615559" sldId="447"/>
            <ac:spMk id="91" creationId="{5837FEB3-0595-428B-8BA6-9C61F2FB5DB8}"/>
          </ac:spMkLst>
        </pc:spChg>
        <pc:spChg chg="mod">
          <ac:chgData name="Cai Wentong (Prof)" userId="b22aa830-216f-40eb-a687-3460ebbcbaa9" providerId="ADAL" clId="{945C5645-3D13-4387-BA27-F6FAD242575E}" dt="2021-08-05T03:13:18.100" v="252" actId="1076"/>
          <ac:spMkLst>
            <pc:docMk/>
            <pc:sldMk cId="3332615559" sldId="447"/>
            <ac:spMk id="9219"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0"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1"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2"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3"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4"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5"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6"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29"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0"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1"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2"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3"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8"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39"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0"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2"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3"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4"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5"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6"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7"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8"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49"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9255" creationId="{00000000-0000-0000-0000-000000000000}"/>
          </ac:spMkLst>
        </pc:spChg>
        <pc:spChg chg="mod">
          <ac:chgData name="Cai Wentong (Prof)" userId="b22aa830-216f-40eb-a687-3460ebbcbaa9" providerId="ADAL" clId="{945C5645-3D13-4387-BA27-F6FAD242575E}" dt="2021-08-05T03:13:18.100" v="252" actId="1076"/>
          <ac:spMkLst>
            <pc:docMk/>
            <pc:sldMk cId="3332615559" sldId="447"/>
            <ac:spMk id="147481" creationId="{00000000-0000-0000-0000-000000000000}"/>
          </ac:spMkLst>
        </pc:spChg>
        <pc:grpChg chg="mod">
          <ac:chgData name="Cai Wentong (Prof)" userId="b22aa830-216f-40eb-a687-3460ebbcbaa9" providerId="ADAL" clId="{945C5645-3D13-4387-BA27-F6FAD242575E}" dt="2021-08-05T03:13:18.100" v="252" actId="1076"/>
          <ac:grpSpMkLst>
            <pc:docMk/>
            <pc:sldMk cId="3332615559" sldId="447"/>
            <ac:grpSpMk id="4" creationId="{00000000-0000-0000-0000-000000000000}"/>
          </ac:grpSpMkLst>
        </pc:grpChg>
        <pc:grpChg chg="mod">
          <ac:chgData name="Cai Wentong (Prof)" userId="b22aa830-216f-40eb-a687-3460ebbcbaa9" providerId="ADAL" clId="{945C5645-3D13-4387-BA27-F6FAD242575E}" dt="2021-08-05T03:13:18.100" v="252" actId="1076"/>
          <ac:grpSpMkLst>
            <pc:docMk/>
            <pc:sldMk cId="3332615559" sldId="447"/>
            <ac:grpSpMk id="7" creationId="{00000000-0000-0000-0000-000000000000}"/>
          </ac:grpSpMkLst>
        </pc:grpChg>
        <pc:grpChg chg="del">
          <ac:chgData name="Cai Wentong (Prof)" userId="b22aa830-216f-40eb-a687-3460ebbcbaa9" providerId="ADAL" clId="{945C5645-3D13-4387-BA27-F6FAD242575E}" dt="2021-08-05T03:09:33.141" v="207" actId="21"/>
          <ac:grpSpMkLst>
            <pc:docMk/>
            <pc:sldMk cId="3332615559" sldId="447"/>
            <ac:grpSpMk id="15" creationId="{AB190279-69A2-4ADE-801B-2A88207F9720}"/>
          </ac:grpSpMkLst>
        </pc:grpChg>
        <pc:grpChg chg="del">
          <ac:chgData name="Cai Wentong (Prof)" userId="b22aa830-216f-40eb-a687-3460ebbcbaa9" providerId="ADAL" clId="{945C5645-3D13-4387-BA27-F6FAD242575E}" dt="2021-08-05T03:09:42.845" v="209" actId="21"/>
          <ac:grpSpMkLst>
            <pc:docMk/>
            <pc:sldMk cId="3332615559" sldId="447"/>
            <ac:grpSpMk id="16" creationId="{E1D8A213-6F46-4733-A1C1-90BD805745BF}"/>
          </ac:grpSpMkLst>
        </pc:grpChg>
        <pc:grpChg chg="del">
          <ac:chgData name="Cai Wentong (Prof)" userId="b22aa830-216f-40eb-a687-3460ebbcbaa9" providerId="ADAL" clId="{945C5645-3D13-4387-BA27-F6FAD242575E}" dt="2021-08-05T03:09:16.624" v="204" actId="21"/>
          <ac:grpSpMkLst>
            <pc:docMk/>
            <pc:sldMk cId="3332615559" sldId="447"/>
            <ac:grpSpMk id="17" creationId="{B19C0F34-4AFC-4002-8042-4519769FC227}"/>
          </ac:grpSpMkLst>
        </pc:grpChg>
        <pc:grpChg chg="mod">
          <ac:chgData name="Cai Wentong (Prof)" userId="b22aa830-216f-40eb-a687-3460ebbcbaa9" providerId="ADAL" clId="{945C5645-3D13-4387-BA27-F6FAD242575E}" dt="2021-08-05T03:13:18.100" v="252" actId="1076"/>
          <ac:grpSpMkLst>
            <pc:docMk/>
            <pc:sldMk cId="3332615559" sldId="447"/>
            <ac:grpSpMk id="56" creationId="{00000000-0000-0000-0000-000000000000}"/>
          </ac:grpSpMkLst>
        </pc:grpChg>
        <pc:grpChg chg="mod">
          <ac:chgData name="Cai Wentong (Prof)" userId="b22aa830-216f-40eb-a687-3460ebbcbaa9" providerId="ADAL" clId="{945C5645-3D13-4387-BA27-F6FAD242575E}" dt="2021-08-05T03:13:18.100" v="252" actId="1076"/>
          <ac:grpSpMkLst>
            <pc:docMk/>
            <pc:sldMk cId="3332615559" sldId="447"/>
            <ac:grpSpMk id="60" creationId="{00000000-0000-0000-0000-000000000000}"/>
          </ac:grpSpMkLst>
        </pc:grpChg>
        <pc:grpChg chg="del">
          <ac:chgData name="Cai Wentong (Prof)" userId="b22aa830-216f-40eb-a687-3460ebbcbaa9" providerId="ADAL" clId="{945C5645-3D13-4387-BA27-F6FAD242575E}" dt="2021-08-05T03:09:38.603" v="208" actId="21"/>
          <ac:grpSpMkLst>
            <pc:docMk/>
            <pc:sldMk cId="3332615559" sldId="447"/>
            <ac:grpSpMk id="73" creationId="{00000000-0000-0000-0000-000000000000}"/>
          </ac:grpSpMkLst>
        </pc:grpChg>
        <pc:grpChg chg="del topLvl">
          <ac:chgData name="Cai Wentong (Prof)" userId="b22aa830-216f-40eb-a687-3460ebbcbaa9" providerId="ADAL" clId="{945C5645-3D13-4387-BA27-F6FAD242575E}" dt="2021-08-05T03:09:25.600" v="205" actId="21"/>
          <ac:grpSpMkLst>
            <pc:docMk/>
            <pc:sldMk cId="3332615559" sldId="447"/>
            <ac:grpSpMk id="79" creationId="{00000000-0000-0000-0000-000000000000}"/>
          </ac:grpSpMkLst>
        </pc:grpChg>
        <pc:grpChg chg="mod">
          <ac:chgData name="Cai Wentong (Prof)" userId="b22aa830-216f-40eb-a687-3460ebbcbaa9" providerId="ADAL" clId="{945C5645-3D13-4387-BA27-F6FAD242575E}" dt="2021-08-05T03:13:18.100" v="252" actId="1076"/>
          <ac:grpSpMkLst>
            <pc:docMk/>
            <pc:sldMk cId="3332615559" sldId="447"/>
            <ac:grpSpMk id="40971" creationId="{00000000-0000-0000-0000-000000000000}"/>
          </ac:grpSpMkLst>
        </pc:grpChg>
        <pc:grpChg chg="mod">
          <ac:chgData name="Cai Wentong (Prof)" userId="b22aa830-216f-40eb-a687-3460ebbcbaa9" providerId="ADAL" clId="{945C5645-3D13-4387-BA27-F6FAD242575E}" dt="2021-08-05T03:13:18.100" v="252" actId="1076"/>
          <ac:grpSpMkLst>
            <pc:docMk/>
            <pc:sldMk cId="3332615559" sldId="447"/>
            <ac:grpSpMk id="40972" creationId="{00000000-0000-0000-0000-000000000000}"/>
          </ac:grpSpMkLst>
        </pc:grpChg>
        <pc:inkChg chg="del">
          <ac:chgData name="Cai Wentong (Prof)" userId="b22aa830-216f-40eb-a687-3460ebbcbaa9" providerId="ADAL" clId="{945C5645-3D13-4387-BA27-F6FAD242575E}" dt="2021-08-05T03:05:22.630" v="10" actId="21"/>
          <ac:inkMkLst>
            <pc:docMk/>
            <pc:sldMk cId="3332615559" sldId="447"/>
            <ac:inkMk id="2" creationId="{216F0036-925A-43C0-8D6E-6511A49761D1}"/>
          </ac:inkMkLst>
        </pc:inkChg>
      </pc:sldChg>
    </pc:docChg>
  </pc:docChgLst>
  <pc:docChgLst>
    <pc:chgData name="Cai Wentong (Prof)" userId="b22aa830-216f-40eb-a687-3460ebbcbaa9" providerId="ADAL" clId="{FBF22F57-850F-4C58-B65B-C674DC66F632}"/>
    <pc:docChg chg="custSel modSld">
      <pc:chgData name="Cai Wentong (Prof)" userId="b22aa830-216f-40eb-a687-3460ebbcbaa9" providerId="ADAL" clId="{FBF22F57-850F-4C58-B65B-C674DC66F632}" dt="2021-03-25T01:15:17.862" v="8" actId="20577"/>
      <pc:docMkLst>
        <pc:docMk/>
      </pc:docMkLst>
      <pc:sldChg chg="modNotesTx">
        <pc:chgData name="Cai Wentong (Prof)" userId="b22aa830-216f-40eb-a687-3460ebbcbaa9" providerId="ADAL" clId="{FBF22F57-850F-4C58-B65B-C674DC66F632}" dt="2021-03-24T13:52:27.872" v="4" actId="20577"/>
        <pc:sldMkLst>
          <pc:docMk/>
          <pc:sldMk cId="0" sldId="286"/>
        </pc:sldMkLst>
      </pc:sldChg>
      <pc:sldChg chg="modNotesTx">
        <pc:chgData name="Cai Wentong (Prof)" userId="b22aa830-216f-40eb-a687-3460ebbcbaa9" providerId="ADAL" clId="{FBF22F57-850F-4C58-B65B-C674DC66F632}" dt="2021-03-25T01:15:17.862" v="8" actId="20577"/>
        <pc:sldMkLst>
          <pc:docMk/>
          <pc:sldMk cId="0" sldId="320"/>
        </pc:sldMkLst>
      </pc:sldChg>
      <pc:sldChg chg="delSp mod">
        <pc:chgData name="Cai Wentong (Prof)" userId="b22aa830-216f-40eb-a687-3460ebbcbaa9" providerId="ADAL" clId="{FBF22F57-850F-4C58-B65B-C674DC66F632}" dt="2021-03-24T13:13:00.489" v="0" actId="21"/>
        <pc:sldMkLst>
          <pc:docMk/>
          <pc:sldMk cId="0" sldId="327"/>
        </pc:sldMkLst>
        <pc:inkChg chg="del">
          <ac:chgData name="Cai Wentong (Prof)" userId="b22aa830-216f-40eb-a687-3460ebbcbaa9" providerId="ADAL" clId="{FBF22F57-850F-4C58-B65B-C674DC66F632}" dt="2021-03-24T13:13:00.489" v="0" actId="21"/>
          <ac:inkMkLst>
            <pc:docMk/>
            <pc:sldMk cId="0" sldId="327"/>
            <ac:inkMk id="3" creationId="{8B5AEEDA-51CE-48DA-AC18-C3BEBEDB1198}"/>
          </ac:inkMkLst>
        </pc:inkChg>
      </pc:sldChg>
    </pc:docChg>
  </pc:docChgLst>
  <pc:docChgLst>
    <pc:chgData name="Cai Wentong (Prof)" userId="b22aa830-216f-40eb-a687-3460ebbcbaa9" providerId="ADAL" clId="{C25AFCBD-EDA4-4CD2-B0F4-E9C53917BD60}"/>
    <pc:docChg chg="custSel addSld delSld modSld sldOrd">
      <pc:chgData name="Cai Wentong (Prof)" userId="b22aa830-216f-40eb-a687-3460ebbcbaa9" providerId="ADAL" clId="{C25AFCBD-EDA4-4CD2-B0F4-E9C53917BD60}" dt="2020-09-25T06:49:14.935" v="1236" actId="20577"/>
      <pc:docMkLst>
        <pc:docMk/>
      </pc:docMkLst>
      <pc:sldChg chg="modNotesTx">
        <pc:chgData name="Cai Wentong (Prof)" userId="b22aa830-216f-40eb-a687-3460ebbcbaa9" providerId="ADAL" clId="{C25AFCBD-EDA4-4CD2-B0F4-E9C53917BD60}" dt="2020-09-23T05:35:38.639" v="10" actId="6549"/>
        <pc:sldMkLst>
          <pc:docMk/>
          <pc:sldMk cId="0" sldId="273"/>
        </pc:sldMkLst>
      </pc:sldChg>
      <pc:sldChg chg="modNotesTx">
        <pc:chgData name="Cai Wentong (Prof)" userId="b22aa830-216f-40eb-a687-3460ebbcbaa9" providerId="ADAL" clId="{C25AFCBD-EDA4-4CD2-B0F4-E9C53917BD60}" dt="2020-09-23T06:27:26.914" v="238" actId="20577"/>
        <pc:sldMkLst>
          <pc:docMk/>
          <pc:sldMk cId="0" sldId="280"/>
        </pc:sldMkLst>
      </pc:sldChg>
      <pc:sldChg chg="addSp modSp mod">
        <pc:chgData name="Cai Wentong (Prof)" userId="b22aa830-216f-40eb-a687-3460ebbcbaa9" providerId="ADAL" clId="{C25AFCBD-EDA4-4CD2-B0F4-E9C53917BD60}" dt="2020-09-23T07:16:30.427" v="344" actId="1076"/>
        <pc:sldMkLst>
          <pc:docMk/>
          <pc:sldMk cId="0" sldId="286"/>
        </pc:sldMkLst>
        <pc:spChg chg="add mod">
          <ac:chgData name="Cai Wentong (Prof)" userId="b22aa830-216f-40eb-a687-3460ebbcbaa9" providerId="ADAL" clId="{C25AFCBD-EDA4-4CD2-B0F4-E9C53917BD60}" dt="2020-09-23T07:14:17.773" v="276" actId="1076"/>
          <ac:spMkLst>
            <pc:docMk/>
            <pc:sldMk cId="0" sldId="286"/>
            <ac:spMk id="6" creationId="{A53FAF9A-21C8-4E2C-9F2D-0FE0BDBB9B45}"/>
          </ac:spMkLst>
        </pc:spChg>
        <pc:spChg chg="add mod">
          <ac:chgData name="Cai Wentong (Prof)" userId="b22aa830-216f-40eb-a687-3460ebbcbaa9" providerId="ADAL" clId="{C25AFCBD-EDA4-4CD2-B0F4-E9C53917BD60}" dt="2020-09-23T07:15:31.606" v="300" actId="1076"/>
          <ac:spMkLst>
            <pc:docMk/>
            <pc:sldMk cId="0" sldId="286"/>
            <ac:spMk id="8" creationId="{8DC65F0F-7554-4282-A170-FB2C4B546472}"/>
          </ac:spMkLst>
        </pc:spChg>
        <pc:spChg chg="add mod">
          <ac:chgData name="Cai Wentong (Prof)" userId="b22aa830-216f-40eb-a687-3460ebbcbaa9" providerId="ADAL" clId="{C25AFCBD-EDA4-4CD2-B0F4-E9C53917BD60}" dt="2020-09-23T07:16:04.579" v="321" actId="1076"/>
          <ac:spMkLst>
            <pc:docMk/>
            <pc:sldMk cId="0" sldId="286"/>
            <ac:spMk id="10" creationId="{DC1DE800-D6AB-497E-8131-A6822E4B7413}"/>
          </ac:spMkLst>
        </pc:spChg>
        <pc:spChg chg="add mod">
          <ac:chgData name="Cai Wentong (Prof)" userId="b22aa830-216f-40eb-a687-3460ebbcbaa9" providerId="ADAL" clId="{C25AFCBD-EDA4-4CD2-B0F4-E9C53917BD60}" dt="2020-09-23T07:16:30.427" v="344" actId="1076"/>
          <ac:spMkLst>
            <pc:docMk/>
            <pc:sldMk cId="0" sldId="286"/>
            <ac:spMk id="12" creationId="{525744A2-AAFC-4BA0-AF3E-150BAC69B565}"/>
          </ac:spMkLst>
        </pc:spChg>
      </pc:sldChg>
      <pc:sldChg chg="modSp mod">
        <pc:chgData name="Cai Wentong (Prof)" userId="b22aa830-216f-40eb-a687-3460ebbcbaa9" providerId="ADAL" clId="{C25AFCBD-EDA4-4CD2-B0F4-E9C53917BD60}" dt="2020-09-24T04:50:00.685" v="919" actId="20577"/>
        <pc:sldMkLst>
          <pc:docMk/>
          <pc:sldMk cId="0" sldId="287"/>
        </pc:sldMkLst>
        <pc:spChg chg="mod">
          <ac:chgData name="Cai Wentong (Prof)" userId="b22aa830-216f-40eb-a687-3460ebbcbaa9" providerId="ADAL" clId="{C25AFCBD-EDA4-4CD2-B0F4-E9C53917BD60}" dt="2020-09-24T04:50:00.685" v="919" actId="20577"/>
          <ac:spMkLst>
            <pc:docMk/>
            <pc:sldMk cId="0" sldId="287"/>
            <ac:spMk id="37892" creationId="{5AD44FE2-F042-4312-90D6-65168E37F3D9}"/>
          </ac:spMkLst>
        </pc:spChg>
      </pc:sldChg>
      <pc:sldChg chg="addSp modSp mod modAnim">
        <pc:chgData name="Cai Wentong (Prof)" userId="b22aa830-216f-40eb-a687-3460ebbcbaa9" providerId="ADAL" clId="{C25AFCBD-EDA4-4CD2-B0F4-E9C53917BD60}" dt="2020-09-23T07:10:37.828" v="272" actId="20577"/>
        <pc:sldMkLst>
          <pc:docMk/>
          <pc:sldMk cId="0" sldId="298"/>
        </pc:sldMkLst>
        <pc:spChg chg="mod">
          <ac:chgData name="Cai Wentong (Prof)" userId="b22aa830-216f-40eb-a687-3460ebbcbaa9" providerId="ADAL" clId="{C25AFCBD-EDA4-4CD2-B0F4-E9C53917BD60}" dt="2020-09-23T07:10:37.828" v="272" actId="20577"/>
          <ac:spMkLst>
            <pc:docMk/>
            <pc:sldMk cId="0" sldId="298"/>
            <ac:spMk id="7" creationId="{427D6F53-C39A-430B-9A35-CC424D1985E2}"/>
          </ac:spMkLst>
        </pc:spChg>
        <pc:grpChg chg="add mod">
          <ac:chgData name="Cai Wentong (Prof)" userId="b22aa830-216f-40eb-a687-3460ebbcbaa9" providerId="ADAL" clId="{C25AFCBD-EDA4-4CD2-B0F4-E9C53917BD60}" dt="2020-09-23T07:10:24.894" v="263" actId="1076"/>
          <ac:grpSpMkLst>
            <pc:docMk/>
            <pc:sldMk cId="0" sldId="298"/>
            <ac:grpSpMk id="8" creationId="{93AD9519-C64C-4C0D-8477-A1B4E592216B}"/>
          </ac:grpSpMkLst>
        </pc:grpChg>
        <pc:grpChg chg="mod">
          <ac:chgData name="Cai Wentong (Prof)" userId="b22aa830-216f-40eb-a687-3460ebbcbaa9" providerId="ADAL" clId="{C25AFCBD-EDA4-4CD2-B0F4-E9C53917BD60}" dt="2020-09-23T07:10:24.894" v="263" actId="1076"/>
          <ac:grpSpMkLst>
            <pc:docMk/>
            <pc:sldMk cId="0" sldId="298"/>
            <ac:grpSpMk id="10" creationId="{0DDE6784-CE32-40C8-9A17-AADA92B55936}"/>
          </ac:grpSpMkLst>
        </pc:grpChg>
        <pc:picChg chg="mod">
          <ac:chgData name="Cai Wentong (Prof)" userId="b22aa830-216f-40eb-a687-3460ebbcbaa9" providerId="ADAL" clId="{C25AFCBD-EDA4-4CD2-B0F4-E9C53917BD60}" dt="2020-09-23T07:10:24.894" v="263" actId="1076"/>
          <ac:picMkLst>
            <pc:docMk/>
            <pc:sldMk cId="0" sldId="298"/>
            <ac:picMk id="11" creationId="{B1965A3F-7A2A-43C4-9058-0402581D98D6}"/>
          </ac:picMkLst>
        </pc:picChg>
        <pc:picChg chg="mod">
          <ac:chgData name="Cai Wentong (Prof)" userId="b22aa830-216f-40eb-a687-3460ebbcbaa9" providerId="ADAL" clId="{C25AFCBD-EDA4-4CD2-B0F4-E9C53917BD60}" dt="2020-09-23T07:10:12.108" v="260" actId="1076"/>
          <ac:picMkLst>
            <pc:docMk/>
            <pc:sldMk cId="0" sldId="298"/>
            <ac:picMk id="34821" creationId="{D1938C3B-7D62-4B4D-AF3C-27D56AE0D84B}"/>
          </ac:picMkLst>
        </pc:picChg>
        <pc:cxnChg chg="mod">
          <ac:chgData name="Cai Wentong (Prof)" userId="b22aa830-216f-40eb-a687-3460ebbcbaa9" providerId="ADAL" clId="{C25AFCBD-EDA4-4CD2-B0F4-E9C53917BD60}" dt="2020-09-23T07:10:24.894" v="263" actId="1076"/>
          <ac:cxnSpMkLst>
            <pc:docMk/>
            <pc:sldMk cId="0" sldId="298"/>
            <ac:cxnSpMk id="9" creationId="{F6754F0C-EE60-4488-B822-1610B4CFDF53}"/>
          </ac:cxnSpMkLst>
        </pc:cxnChg>
        <pc:cxnChg chg="mod">
          <ac:chgData name="Cai Wentong (Prof)" userId="b22aa830-216f-40eb-a687-3460ebbcbaa9" providerId="ADAL" clId="{C25AFCBD-EDA4-4CD2-B0F4-E9C53917BD60}" dt="2020-09-23T07:10:24.894" v="263" actId="1076"/>
          <ac:cxnSpMkLst>
            <pc:docMk/>
            <pc:sldMk cId="0" sldId="298"/>
            <ac:cxnSpMk id="12" creationId="{DB67F395-4C48-4EBF-8DFE-299AC51F96CB}"/>
          </ac:cxnSpMkLst>
        </pc:cxnChg>
      </pc:sldChg>
      <pc:sldChg chg="modNotesTx">
        <pc:chgData name="Cai Wentong (Prof)" userId="b22aa830-216f-40eb-a687-3460ebbcbaa9" providerId="ADAL" clId="{C25AFCBD-EDA4-4CD2-B0F4-E9C53917BD60}" dt="2020-09-23T05:36:57.981" v="23" actId="20577"/>
        <pc:sldMkLst>
          <pc:docMk/>
          <pc:sldMk cId="0" sldId="305"/>
        </pc:sldMkLst>
      </pc:sldChg>
      <pc:sldChg chg="modSp mod ord modNotesTx">
        <pc:chgData name="Cai Wentong (Prof)" userId="b22aa830-216f-40eb-a687-3460ebbcbaa9" providerId="ADAL" clId="{C25AFCBD-EDA4-4CD2-B0F4-E9C53917BD60}" dt="2020-09-23T06:21:55.795" v="71"/>
        <pc:sldMkLst>
          <pc:docMk/>
          <pc:sldMk cId="0" sldId="307"/>
        </pc:sldMkLst>
        <pc:spChg chg="mod">
          <ac:chgData name="Cai Wentong (Prof)" userId="b22aa830-216f-40eb-a687-3460ebbcbaa9" providerId="ADAL" clId="{C25AFCBD-EDA4-4CD2-B0F4-E9C53917BD60}" dt="2020-09-23T06:21:55.795" v="71"/>
          <ac:spMkLst>
            <pc:docMk/>
            <pc:sldMk cId="0" sldId="307"/>
            <ac:spMk id="24579" creationId="{4226B514-3909-473D-813E-5B05FB6D9DCA}"/>
          </ac:spMkLst>
        </pc:spChg>
        <pc:spChg chg="mod">
          <ac:chgData name="Cai Wentong (Prof)" userId="b22aa830-216f-40eb-a687-3460ebbcbaa9" providerId="ADAL" clId="{C25AFCBD-EDA4-4CD2-B0F4-E9C53917BD60}" dt="2020-09-23T06:21:30.787" v="68" actId="14100"/>
          <ac:spMkLst>
            <pc:docMk/>
            <pc:sldMk cId="0" sldId="307"/>
            <ac:spMk id="24580" creationId="{8C4DADCB-AD36-461E-BEBD-71D1B7ACD8F8}"/>
          </ac:spMkLst>
        </pc:spChg>
      </pc:sldChg>
      <pc:sldChg chg="modNotesTx">
        <pc:chgData name="Cai Wentong (Prof)" userId="b22aa830-216f-40eb-a687-3460ebbcbaa9" providerId="ADAL" clId="{C25AFCBD-EDA4-4CD2-B0F4-E9C53917BD60}" dt="2020-09-23T07:26:51.478" v="494" actId="20577"/>
        <pc:sldMkLst>
          <pc:docMk/>
          <pc:sldMk cId="0" sldId="315"/>
        </pc:sldMkLst>
      </pc:sldChg>
      <pc:sldChg chg="ord">
        <pc:chgData name="Cai Wentong (Prof)" userId="b22aa830-216f-40eb-a687-3460ebbcbaa9" providerId="ADAL" clId="{C25AFCBD-EDA4-4CD2-B0F4-E9C53917BD60}" dt="2020-09-23T03:27:15.384" v="5"/>
        <pc:sldMkLst>
          <pc:docMk/>
          <pc:sldMk cId="0" sldId="316"/>
        </pc:sldMkLst>
      </pc:sldChg>
      <pc:sldChg chg="modNotesTx">
        <pc:chgData name="Cai Wentong (Prof)" userId="b22aa830-216f-40eb-a687-3460ebbcbaa9" providerId="ADAL" clId="{C25AFCBD-EDA4-4CD2-B0F4-E9C53917BD60}" dt="2020-09-23T07:20:21.296" v="412" actId="20577"/>
        <pc:sldMkLst>
          <pc:docMk/>
          <pc:sldMk cId="0" sldId="319"/>
        </pc:sldMkLst>
      </pc:sldChg>
      <pc:sldChg chg="addSp delSp modSp add mod modNotesTx">
        <pc:chgData name="Cai Wentong (Prof)" userId="b22aa830-216f-40eb-a687-3460ebbcbaa9" providerId="ADAL" clId="{C25AFCBD-EDA4-4CD2-B0F4-E9C53917BD60}" dt="2020-09-23T07:05:52.117" v="254"/>
        <pc:sldMkLst>
          <pc:docMk/>
          <pc:sldMk cId="0" sldId="320"/>
        </pc:sldMkLst>
        <pc:spChg chg="add del">
          <ac:chgData name="Cai Wentong (Prof)" userId="b22aa830-216f-40eb-a687-3460ebbcbaa9" providerId="ADAL" clId="{C25AFCBD-EDA4-4CD2-B0F4-E9C53917BD60}" dt="2020-09-23T06:18:53.429" v="49" actId="21"/>
          <ac:spMkLst>
            <pc:docMk/>
            <pc:sldMk cId="0" sldId="320"/>
            <ac:spMk id="8" creationId="{B354232B-BAD1-4CBD-8715-C9040B46FE71}"/>
          </ac:spMkLst>
        </pc:spChg>
        <pc:spChg chg="add mod">
          <ac:chgData name="Cai Wentong (Prof)" userId="b22aa830-216f-40eb-a687-3460ebbcbaa9" providerId="ADAL" clId="{C25AFCBD-EDA4-4CD2-B0F4-E9C53917BD60}" dt="2020-09-23T06:19:46.707" v="55" actId="14100"/>
          <ac:spMkLst>
            <pc:docMk/>
            <pc:sldMk cId="0" sldId="320"/>
            <ac:spMk id="9" creationId="{371FFBA0-2370-4E1B-94C9-8712119C0374}"/>
          </ac:spMkLst>
        </pc:spChg>
        <pc:spChg chg="mod">
          <ac:chgData name="Cai Wentong (Prof)" userId="b22aa830-216f-40eb-a687-3460ebbcbaa9" providerId="ADAL" clId="{C25AFCBD-EDA4-4CD2-B0F4-E9C53917BD60}" dt="2020-09-23T06:21:47.220" v="69" actId="21"/>
          <ac:spMkLst>
            <pc:docMk/>
            <pc:sldMk cId="0" sldId="320"/>
            <ac:spMk id="26627" creationId="{2F70066D-E85E-4238-AA40-4702BB31A314}"/>
          </ac:spMkLst>
        </pc:spChg>
        <pc:spChg chg="mod">
          <ac:chgData name="Cai Wentong (Prof)" userId="b22aa830-216f-40eb-a687-3460ebbcbaa9" providerId="ADAL" clId="{C25AFCBD-EDA4-4CD2-B0F4-E9C53917BD60}" dt="2020-09-23T06:21:04.402" v="64" actId="1076"/>
          <ac:spMkLst>
            <pc:docMk/>
            <pc:sldMk cId="0" sldId="320"/>
            <ac:spMk id="129029" creationId="{B45636EB-845A-426B-B64C-5814711EAE61}"/>
          </ac:spMkLst>
        </pc:spChg>
        <pc:spChg chg="mod">
          <ac:chgData name="Cai Wentong (Prof)" userId="b22aa830-216f-40eb-a687-3460ebbcbaa9" providerId="ADAL" clId="{C25AFCBD-EDA4-4CD2-B0F4-E9C53917BD60}" dt="2020-09-23T06:21:04.402" v="64" actId="1076"/>
          <ac:spMkLst>
            <pc:docMk/>
            <pc:sldMk cId="0" sldId="320"/>
            <ac:spMk id="129030" creationId="{4C16CC19-668B-47A2-8BF0-0D5309FFE4B9}"/>
          </ac:spMkLst>
        </pc:spChg>
        <pc:picChg chg="mod">
          <ac:chgData name="Cai Wentong (Prof)" userId="b22aa830-216f-40eb-a687-3460ebbcbaa9" providerId="ADAL" clId="{C25AFCBD-EDA4-4CD2-B0F4-E9C53917BD60}" dt="2020-09-23T06:21:04.402" v="64" actId="1076"/>
          <ac:picMkLst>
            <pc:docMk/>
            <pc:sldMk cId="0" sldId="320"/>
            <ac:picMk id="26628" creationId="{A8ED2239-56FA-4492-80E6-9714D0E0591A}"/>
          </ac:picMkLst>
        </pc:picChg>
      </pc:sldChg>
      <pc:sldChg chg="add ord">
        <pc:chgData name="Cai Wentong (Prof)" userId="b22aa830-216f-40eb-a687-3460ebbcbaa9" providerId="ADAL" clId="{C25AFCBD-EDA4-4CD2-B0F4-E9C53917BD60}" dt="2020-09-23T07:27:34.702" v="496"/>
        <pc:sldMkLst>
          <pc:docMk/>
          <pc:sldMk cId="0" sldId="327"/>
        </pc:sldMkLst>
      </pc:sldChg>
      <pc:sldChg chg="addSp modSp add mod ord modAnim modNotesTx">
        <pc:chgData name="Cai Wentong (Prof)" userId="b22aa830-216f-40eb-a687-3460ebbcbaa9" providerId="ADAL" clId="{C25AFCBD-EDA4-4CD2-B0F4-E9C53917BD60}" dt="2020-09-25T06:45:21.901" v="1131"/>
        <pc:sldMkLst>
          <pc:docMk/>
          <pc:sldMk cId="0" sldId="328"/>
        </pc:sldMkLst>
        <pc:spChg chg="add mod">
          <ac:chgData name="Cai Wentong (Prof)" userId="b22aa830-216f-40eb-a687-3460ebbcbaa9" providerId="ADAL" clId="{C25AFCBD-EDA4-4CD2-B0F4-E9C53917BD60}" dt="2020-09-25T06:44:05.522" v="1126" actId="164"/>
          <ac:spMkLst>
            <pc:docMk/>
            <pc:sldMk cId="0" sldId="328"/>
            <ac:spMk id="2" creationId="{1E11040F-2881-48F9-AD5C-2BF8103B2539}"/>
          </ac:spMkLst>
        </pc:spChg>
        <pc:grpChg chg="add mod">
          <ac:chgData name="Cai Wentong (Prof)" userId="b22aa830-216f-40eb-a687-3460ebbcbaa9" providerId="ADAL" clId="{C25AFCBD-EDA4-4CD2-B0F4-E9C53917BD60}" dt="2020-09-25T06:44:05.522" v="1126" actId="164"/>
          <ac:grpSpMkLst>
            <pc:docMk/>
            <pc:sldMk cId="0" sldId="328"/>
            <ac:grpSpMk id="5" creationId="{520443D1-9023-4CDA-9112-A643C37B6F7E}"/>
          </ac:grpSpMkLst>
        </pc:grpChg>
        <pc:cxnChg chg="add mod">
          <ac:chgData name="Cai Wentong (Prof)" userId="b22aa830-216f-40eb-a687-3460ebbcbaa9" providerId="ADAL" clId="{C25AFCBD-EDA4-4CD2-B0F4-E9C53917BD60}" dt="2020-09-25T06:44:05.522" v="1126" actId="164"/>
          <ac:cxnSpMkLst>
            <pc:docMk/>
            <pc:sldMk cId="0" sldId="328"/>
            <ac:cxnSpMk id="4" creationId="{B9BD9F1F-C91B-4825-9F99-A7DA8EAFD323}"/>
          </ac:cxnSpMkLst>
        </pc:cxnChg>
      </pc:sldChg>
      <pc:sldChg chg="addSp delSp modSp add mod ord delAnim modAnim modNotesTx">
        <pc:chgData name="Cai Wentong (Prof)" userId="b22aa830-216f-40eb-a687-3460ebbcbaa9" providerId="ADAL" clId="{C25AFCBD-EDA4-4CD2-B0F4-E9C53917BD60}" dt="2020-09-25T06:47:36.239" v="1173" actId="20577"/>
        <pc:sldMkLst>
          <pc:docMk/>
          <pc:sldMk cId="0" sldId="329"/>
        </pc:sldMkLst>
        <pc:spChg chg="add mod">
          <ac:chgData name="Cai Wentong (Prof)" userId="b22aa830-216f-40eb-a687-3460ebbcbaa9" providerId="ADAL" clId="{C25AFCBD-EDA4-4CD2-B0F4-E9C53917BD60}" dt="2020-09-24T02:25:55.850" v="857" actId="1076"/>
          <ac:spMkLst>
            <pc:docMk/>
            <pc:sldMk cId="0" sldId="329"/>
            <ac:spMk id="2" creationId="{E39A85C1-6A50-4ABA-937B-7844F4E021C5}"/>
          </ac:spMkLst>
        </pc:spChg>
        <pc:spChg chg="mod">
          <ac:chgData name="Cai Wentong (Prof)" userId="b22aa830-216f-40eb-a687-3460ebbcbaa9" providerId="ADAL" clId="{C25AFCBD-EDA4-4CD2-B0F4-E9C53917BD60}" dt="2020-09-24T01:55:02.316" v="536"/>
          <ac:spMkLst>
            <pc:docMk/>
            <pc:sldMk cId="0" sldId="329"/>
            <ac:spMk id="55" creationId="{E97E56B0-8101-4FE1-A94D-51917234781D}"/>
          </ac:spMkLst>
        </pc:spChg>
        <pc:spChg chg="mod">
          <ac:chgData name="Cai Wentong (Prof)" userId="b22aa830-216f-40eb-a687-3460ebbcbaa9" providerId="ADAL" clId="{C25AFCBD-EDA4-4CD2-B0F4-E9C53917BD60}" dt="2020-09-24T01:55:02.316" v="536"/>
          <ac:spMkLst>
            <pc:docMk/>
            <pc:sldMk cId="0" sldId="329"/>
            <ac:spMk id="56" creationId="{355A529E-F1A6-477F-9E12-17FEDC2BB765}"/>
          </ac:spMkLst>
        </pc:spChg>
        <pc:spChg chg="mod">
          <ac:chgData name="Cai Wentong (Prof)" userId="b22aa830-216f-40eb-a687-3460ebbcbaa9" providerId="ADAL" clId="{C25AFCBD-EDA4-4CD2-B0F4-E9C53917BD60}" dt="2020-09-24T01:55:02.316" v="536"/>
          <ac:spMkLst>
            <pc:docMk/>
            <pc:sldMk cId="0" sldId="329"/>
            <ac:spMk id="57" creationId="{41DE505A-D473-4CFA-9315-DD57C1177260}"/>
          </ac:spMkLst>
        </pc:spChg>
        <pc:spChg chg="mod">
          <ac:chgData name="Cai Wentong (Prof)" userId="b22aa830-216f-40eb-a687-3460ebbcbaa9" providerId="ADAL" clId="{C25AFCBD-EDA4-4CD2-B0F4-E9C53917BD60}" dt="2020-09-24T01:55:15.542" v="538"/>
          <ac:spMkLst>
            <pc:docMk/>
            <pc:sldMk cId="0" sldId="329"/>
            <ac:spMk id="59" creationId="{D1D5EA5F-6502-410F-AE0D-817E4E2DC087}"/>
          </ac:spMkLst>
        </pc:spChg>
        <pc:spChg chg="mod">
          <ac:chgData name="Cai Wentong (Prof)" userId="b22aa830-216f-40eb-a687-3460ebbcbaa9" providerId="ADAL" clId="{C25AFCBD-EDA4-4CD2-B0F4-E9C53917BD60}" dt="2020-09-24T01:55:15.542" v="538"/>
          <ac:spMkLst>
            <pc:docMk/>
            <pc:sldMk cId="0" sldId="329"/>
            <ac:spMk id="60" creationId="{FD999F8A-BDA5-4C59-91DA-EAF48B269664}"/>
          </ac:spMkLst>
        </pc:spChg>
        <pc:spChg chg="mod">
          <ac:chgData name="Cai Wentong (Prof)" userId="b22aa830-216f-40eb-a687-3460ebbcbaa9" providerId="ADAL" clId="{C25AFCBD-EDA4-4CD2-B0F4-E9C53917BD60}" dt="2020-09-24T01:55:15.542" v="538"/>
          <ac:spMkLst>
            <pc:docMk/>
            <pc:sldMk cId="0" sldId="329"/>
            <ac:spMk id="61" creationId="{79302223-FFF9-48D6-AECD-21059E2F7BD2}"/>
          </ac:spMkLst>
        </pc:spChg>
        <pc:spChg chg="mod">
          <ac:chgData name="Cai Wentong (Prof)" userId="b22aa830-216f-40eb-a687-3460ebbcbaa9" providerId="ADAL" clId="{C25AFCBD-EDA4-4CD2-B0F4-E9C53917BD60}" dt="2020-09-24T01:58:22.391" v="589"/>
          <ac:spMkLst>
            <pc:docMk/>
            <pc:sldMk cId="0" sldId="329"/>
            <ac:spMk id="63" creationId="{0A68FEBA-6739-4757-8C58-16D430BE98D0}"/>
          </ac:spMkLst>
        </pc:spChg>
        <pc:spChg chg="mod">
          <ac:chgData name="Cai Wentong (Prof)" userId="b22aa830-216f-40eb-a687-3460ebbcbaa9" providerId="ADAL" clId="{C25AFCBD-EDA4-4CD2-B0F4-E9C53917BD60}" dt="2020-09-24T01:58:22.391" v="589"/>
          <ac:spMkLst>
            <pc:docMk/>
            <pc:sldMk cId="0" sldId="329"/>
            <ac:spMk id="64" creationId="{B70F686D-624D-4ABF-BED2-C50E7CF1E61E}"/>
          </ac:spMkLst>
        </pc:spChg>
        <pc:spChg chg="mod">
          <ac:chgData name="Cai Wentong (Prof)" userId="b22aa830-216f-40eb-a687-3460ebbcbaa9" providerId="ADAL" clId="{C25AFCBD-EDA4-4CD2-B0F4-E9C53917BD60}" dt="2020-09-24T01:58:22.391" v="589"/>
          <ac:spMkLst>
            <pc:docMk/>
            <pc:sldMk cId="0" sldId="329"/>
            <ac:spMk id="65" creationId="{EBF3FB7E-9B8F-4A6D-8EE1-361513361EE3}"/>
          </ac:spMkLst>
        </pc:spChg>
        <pc:spChg chg="mod">
          <ac:chgData name="Cai Wentong (Prof)" userId="b22aa830-216f-40eb-a687-3460ebbcbaa9" providerId="ADAL" clId="{C25AFCBD-EDA4-4CD2-B0F4-E9C53917BD60}" dt="2020-09-24T01:54:43.805" v="533" actId="1076"/>
          <ac:spMkLst>
            <pc:docMk/>
            <pc:sldMk cId="0" sldId="329"/>
            <ac:spMk id="9218" creationId="{DB3B6579-0013-4998-9671-83806830C5FE}"/>
          </ac:spMkLst>
        </pc:spChg>
        <pc:spChg chg="mod">
          <ac:chgData name="Cai Wentong (Prof)" userId="b22aa830-216f-40eb-a687-3460ebbcbaa9" providerId="ADAL" clId="{C25AFCBD-EDA4-4CD2-B0F4-E9C53917BD60}" dt="2020-09-24T01:54:43.805" v="533" actId="1076"/>
          <ac:spMkLst>
            <pc:docMk/>
            <pc:sldMk cId="0" sldId="329"/>
            <ac:spMk id="9219" creationId="{265F6131-22C9-4A51-B41D-E96F90E5B7D6}"/>
          </ac:spMkLst>
        </pc:spChg>
        <pc:spChg chg="mod">
          <ac:chgData name="Cai Wentong (Prof)" userId="b22aa830-216f-40eb-a687-3460ebbcbaa9" providerId="ADAL" clId="{C25AFCBD-EDA4-4CD2-B0F4-E9C53917BD60}" dt="2020-09-24T01:54:43.805" v="533" actId="1076"/>
          <ac:spMkLst>
            <pc:docMk/>
            <pc:sldMk cId="0" sldId="329"/>
            <ac:spMk id="9220" creationId="{000EF1A3-6340-47EF-8D6D-ADFD40C0023C}"/>
          </ac:spMkLst>
        </pc:spChg>
        <pc:spChg chg="mod">
          <ac:chgData name="Cai Wentong (Prof)" userId="b22aa830-216f-40eb-a687-3460ebbcbaa9" providerId="ADAL" clId="{C25AFCBD-EDA4-4CD2-B0F4-E9C53917BD60}" dt="2020-09-24T01:54:43.805" v="533" actId="1076"/>
          <ac:spMkLst>
            <pc:docMk/>
            <pc:sldMk cId="0" sldId="329"/>
            <ac:spMk id="9221" creationId="{1A4B5C13-9025-4728-A1A2-AEE1228656E6}"/>
          </ac:spMkLst>
        </pc:spChg>
        <pc:spChg chg="mod">
          <ac:chgData name="Cai Wentong (Prof)" userId="b22aa830-216f-40eb-a687-3460ebbcbaa9" providerId="ADAL" clId="{C25AFCBD-EDA4-4CD2-B0F4-E9C53917BD60}" dt="2020-09-24T01:54:43.805" v="533" actId="1076"/>
          <ac:spMkLst>
            <pc:docMk/>
            <pc:sldMk cId="0" sldId="329"/>
            <ac:spMk id="9222" creationId="{DDFD7087-E713-4B4F-980C-B53F2FFB1C39}"/>
          </ac:spMkLst>
        </pc:spChg>
        <pc:spChg chg="mod">
          <ac:chgData name="Cai Wentong (Prof)" userId="b22aa830-216f-40eb-a687-3460ebbcbaa9" providerId="ADAL" clId="{C25AFCBD-EDA4-4CD2-B0F4-E9C53917BD60}" dt="2020-09-24T01:54:43.805" v="533" actId="1076"/>
          <ac:spMkLst>
            <pc:docMk/>
            <pc:sldMk cId="0" sldId="329"/>
            <ac:spMk id="9223" creationId="{D8FC2293-1C4C-4DB5-BC34-40A70B2DDA0E}"/>
          </ac:spMkLst>
        </pc:spChg>
        <pc:spChg chg="mod">
          <ac:chgData name="Cai Wentong (Prof)" userId="b22aa830-216f-40eb-a687-3460ebbcbaa9" providerId="ADAL" clId="{C25AFCBD-EDA4-4CD2-B0F4-E9C53917BD60}" dt="2020-09-24T01:54:43.805" v="533" actId="1076"/>
          <ac:spMkLst>
            <pc:docMk/>
            <pc:sldMk cId="0" sldId="329"/>
            <ac:spMk id="9224" creationId="{58137B03-628F-4FE4-8525-274A35A138F7}"/>
          </ac:spMkLst>
        </pc:spChg>
        <pc:spChg chg="mod">
          <ac:chgData name="Cai Wentong (Prof)" userId="b22aa830-216f-40eb-a687-3460ebbcbaa9" providerId="ADAL" clId="{C25AFCBD-EDA4-4CD2-B0F4-E9C53917BD60}" dt="2020-09-24T01:54:43.805" v="533" actId="1076"/>
          <ac:spMkLst>
            <pc:docMk/>
            <pc:sldMk cId="0" sldId="329"/>
            <ac:spMk id="9225" creationId="{EE9BAF71-2B8D-4AD0-8663-D7E53811EAF2}"/>
          </ac:spMkLst>
        </pc:spChg>
        <pc:spChg chg="mod">
          <ac:chgData name="Cai Wentong (Prof)" userId="b22aa830-216f-40eb-a687-3460ebbcbaa9" providerId="ADAL" clId="{C25AFCBD-EDA4-4CD2-B0F4-E9C53917BD60}" dt="2020-09-24T01:54:43.805" v="533" actId="1076"/>
          <ac:spMkLst>
            <pc:docMk/>
            <pc:sldMk cId="0" sldId="329"/>
            <ac:spMk id="9226" creationId="{81E36DDC-9347-47E0-AC7E-906B46E64B6D}"/>
          </ac:spMkLst>
        </pc:spChg>
        <pc:spChg chg="mod">
          <ac:chgData name="Cai Wentong (Prof)" userId="b22aa830-216f-40eb-a687-3460ebbcbaa9" providerId="ADAL" clId="{C25AFCBD-EDA4-4CD2-B0F4-E9C53917BD60}" dt="2020-09-24T01:54:43.805" v="533" actId="1076"/>
          <ac:spMkLst>
            <pc:docMk/>
            <pc:sldMk cId="0" sldId="329"/>
            <ac:spMk id="9229" creationId="{32066D5D-5277-446E-AFD8-B78926200B8A}"/>
          </ac:spMkLst>
        </pc:spChg>
        <pc:spChg chg="mod">
          <ac:chgData name="Cai Wentong (Prof)" userId="b22aa830-216f-40eb-a687-3460ebbcbaa9" providerId="ADAL" clId="{C25AFCBD-EDA4-4CD2-B0F4-E9C53917BD60}" dt="2020-09-24T01:54:43.805" v="533" actId="1076"/>
          <ac:spMkLst>
            <pc:docMk/>
            <pc:sldMk cId="0" sldId="329"/>
            <ac:spMk id="9230" creationId="{EC652B1D-5E99-41EB-A4DF-A15D25F11D9D}"/>
          </ac:spMkLst>
        </pc:spChg>
        <pc:spChg chg="mod">
          <ac:chgData name="Cai Wentong (Prof)" userId="b22aa830-216f-40eb-a687-3460ebbcbaa9" providerId="ADAL" clId="{C25AFCBD-EDA4-4CD2-B0F4-E9C53917BD60}" dt="2020-09-24T01:54:43.805" v="533" actId="1076"/>
          <ac:spMkLst>
            <pc:docMk/>
            <pc:sldMk cId="0" sldId="329"/>
            <ac:spMk id="9231" creationId="{04F0EE80-448D-4814-B4D4-3B71C24373AF}"/>
          </ac:spMkLst>
        </pc:spChg>
        <pc:spChg chg="mod">
          <ac:chgData name="Cai Wentong (Prof)" userId="b22aa830-216f-40eb-a687-3460ebbcbaa9" providerId="ADAL" clId="{C25AFCBD-EDA4-4CD2-B0F4-E9C53917BD60}" dt="2020-09-24T01:54:43.805" v="533" actId="1076"/>
          <ac:spMkLst>
            <pc:docMk/>
            <pc:sldMk cId="0" sldId="329"/>
            <ac:spMk id="9232" creationId="{D81F744E-7EAE-4F90-ACC9-A6FE1459B2EE}"/>
          </ac:spMkLst>
        </pc:spChg>
        <pc:spChg chg="mod">
          <ac:chgData name="Cai Wentong (Prof)" userId="b22aa830-216f-40eb-a687-3460ebbcbaa9" providerId="ADAL" clId="{C25AFCBD-EDA4-4CD2-B0F4-E9C53917BD60}" dt="2020-09-24T01:54:43.805" v="533" actId="1076"/>
          <ac:spMkLst>
            <pc:docMk/>
            <pc:sldMk cId="0" sldId="329"/>
            <ac:spMk id="9233" creationId="{83B70146-C912-489C-BE4C-345B122E12E3}"/>
          </ac:spMkLst>
        </pc:spChg>
        <pc:spChg chg="mod">
          <ac:chgData name="Cai Wentong (Prof)" userId="b22aa830-216f-40eb-a687-3460ebbcbaa9" providerId="ADAL" clId="{C25AFCBD-EDA4-4CD2-B0F4-E9C53917BD60}" dt="2020-09-24T01:54:43.805" v="533" actId="1076"/>
          <ac:spMkLst>
            <pc:docMk/>
            <pc:sldMk cId="0" sldId="329"/>
            <ac:spMk id="9238" creationId="{940DD92D-70FB-4C4B-A929-CE9578332D35}"/>
          </ac:spMkLst>
        </pc:spChg>
        <pc:spChg chg="mod">
          <ac:chgData name="Cai Wentong (Prof)" userId="b22aa830-216f-40eb-a687-3460ebbcbaa9" providerId="ADAL" clId="{C25AFCBD-EDA4-4CD2-B0F4-E9C53917BD60}" dt="2020-09-24T01:54:43.805" v="533" actId="1076"/>
          <ac:spMkLst>
            <pc:docMk/>
            <pc:sldMk cId="0" sldId="329"/>
            <ac:spMk id="9239" creationId="{120B5F8A-C142-45F0-9415-3853AC90BCCE}"/>
          </ac:spMkLst>
        </pc:spChg>
        <pc:spChg chg="mod">
          <ac:chgData name="Cai Wentong (Prof)" userId="b22aa830-216f-40eb-a687-3460ebbcbaa9" providerId="ADAL" clId="{C25AFCBD-EDA4-4CD2-B0F4-E9C53917BD60}" dt="2020-09-24T01:54:43.805" v="533" actId="1076"/>
          <ac:spMkLst>
            <pc:docMk/>
            <pc:sldMk cId="0" sldId="329"/>
            <ac:spMk id="9240" creationId="{B44435AA-151B-4A83-B2DD-17457B86D0E5}"/>
          </ac:spMkLst>
        </pc:spChg>
        <pc:spChg chg="mod">
          <ac:chgData name="Cai Wentong (Prof)" userId="b22aa830-216f-40eb-a687-3460ebbcbaa9" providerId="ADAL" clId="{C25AFCBD-EDA4-4CD2-B0F4-E9C53917BD60}" dt="2020-09-24T01:54:43.805" v="533" actId="1076"/>
          <ac:spMkLst>
            <pc:docMk/>
            <pc:sldMk cId="0" sldId="329"/>
            <ac:spMk id="9242" creationId="{8246AAF0-B4CD-401B-AC2D-5A3628F8E3B2}"/>
          </ac:spMkLst>
        </pc:spChg>
        <pc:spChg chg="mod">
          <ac:chgData name="Cai Wentong (Prof)" userId="b22aa830-216f-40eb-a687-3460ebbcbaa9" providerId="ADAL" clId="{C25AFCBD-EDA4-4CD2-B0F4-E9C53917BD60}" dt="2020-09-24T01:54:43.805" v="533" actId="1076"/>
          <ac:spMkLst>
            <pc:docMk/>
            <pc:sldMk cId="0" sldId="329"/>
            <ac:spMk id="9243" creationId="{D5DB1644-FA07-402F-B4B3-612665B2BAE8}"/>
          </ac:spMkLst>
        </pc:spChg>
        <pc:spChg chg="mod">
          <ac:chgData name="Cai Wentong (Prof)" userId="b22aa830-216f-40eb-a687-3460ebbcbaa9" providerId="ADAL" clId="{C25AFCBD-EDA4-4CD2-B0F4-E9C53917BD60}" dt="2020-09-24T01:54:43.805" v="533" actId="1076"/>
          <ac:spMkLst>
            <pc:docMk/>
            <pc:sldMk cId="0" sldId="329"/>
            <ac:spMk id="9244" creationId="{0D80672B-1E43-4367-A213-6E7B1C203405}"/>
          </ac:spMkLst>
        </pc:spChg>
        <pc:spChg chg="mod">
          <ac:chgData name="Cai Wentong (Prof)" userId="b22aa830-216f-40eb-a687-3460ebbcbaa9" providerId="ADAL" clId="{C25AFCBD-EDA4-4CD2-B0F4-E9C53917BD60}" dt="2020-09-24T01:54:43.805" v="533" actId="1076"/>
          <ac:spMkLst>
            <pc:docMk/>
            <pc:sldMk cId="0" sldId="329"/>
            <ac:spMk id="9245" creationId="{71A52687-CE1B-4B28-B067-D8DCEDD224FC}"/>
          </ac:spMkLst>
        </pc:spChg>
        <pc:spChg chg="mod">
          <ac:chgData name="Cai Wentong (Prof)" userId="b22aa830-216f-40eb-a687-3460ebbcbaa9" providerId="ADAL" clId="{C25AFCBD-EDA4-4CD2-B0F4-E9C53917BD60}" dt="2020-09-24T01:54:43.805" v="533" actId="1076"/>
          <ac:spMkLst>
            <pc:docMk/>
            <pc:sldMk cId="0" sldId="329"/>
            <ac:spMk id="9246" creationId="{75E3A909-8D88-41EF-80FF-CBEF4FDF8E36}"/>
          </ac:spMkLst>
        </pc:spChg>
        <pc:spChg chg="mod">
          <ac:chgData name="Cai Wentong (Prof)" userId="b22aa830-216f-40eb-a687-3460ebbcbaa9" providerId="ADAL" clId="{C25AFCBD-EDA4-4CD2-B0F4-E9C53917BD60}" dt="2020-09-24T01:54:43.805" v="533" actId="1076"/>
          <ac:spMkLst>
            <pc:docMk/>
            <pc:sldMk cId="0" sldId="329"/>
            <ac:spMk id="9247" creationId="{0B25AD33-6CD0-440F-BBB2-775CF98C2536}"/>
          </ac:spMkLst>
        </pc:spChg>
        <pc:spChg chg="mod">
          <ac:chgData name="Cai Wentong (Prof)" userId="b22aa830-216f-40eb-a687-3460ebbcbaa9" providerId="ADAL" clId="{C25AFCBD-EDA4-4CD2-B0F4-E9C53917BD60}" dt="2020-09-24T01:54:43.805" v="533" actId="1076"/>
          <ac:spMkLst>
            <pc:docMk/>
            <pc:sldMk cId="0" sldId="329"/>
            <ac:spMk id="9248" creationId="{3EF08887-41FD-4789-A190-914DC48B35D7}"/>
          </ac:spMkLst>
        </pc:spChg>
        <pc:spChg chg="mod">
          <ac:chgData name="Cai Wentong (Prof)" userId="b22aa830-216f-40eb-a687-3460ebbcbaa9" providerId="ADAL" clId="{C25AFCBD-EDA4-4CD2-B0F4-E9C53917BD60}" dt="2020-09-24T01:54:43.805" v="533" actId="1076"/>
          <ac:spMkLst>
            <pc:docMk/>
            <pc:sldMk cId="0" sldId="329"/>
            <ac:spMk id="9249" creationId="{A3734136-CD75-4649-9F74-4AF633D0A96A}"/>
          </ac:spMkLst>
        </pc:spChg>
        <pc:spChg chg="mod">
          <ac:chgData name="Cai Wentong (Prof)" userId="b22aa830-216f-40eb-a687-3460ebbcbaa9" providerId="ADAL" clId="{C25AFCBD-EDA4-4CD2-B0F4-E9C53917BD60}" dt="2020-09-24T01:54:43.805" v="533" actId="1076"/>
          <ac:spMkLst>
            <pc:docMk/>
            <pc:sldMk cId="0" sldId="329"/>
            <ac:spMk id="147480" creationId="{980DB70C-4B85-40B5-98D2-0AD8391DE48D}"/>
          </ac:spMkLst>
        </pc:spChg>
        <pc:spChg chg="mod">
          <ac:chgData name="Cai Wentong (Prof)" userId="b22aa830-216f-40eb-a687-3460ebbcbaa9" providerId="ADAL" clId="{C25AFCBD-EDA4-4CD2-B0F4-E9C53917BD60}" dt="2020-09-24T01:54:43.805" v="533" actId="1076"/>
          <ac:spMkLst>
            <pc:docMk/>
            <pc:sldMk cId="0" sldId="329"/>
            <ac:spMk id="147481" creationId="{64FB805B-01BC-45E5-8082-3E2F654CCF3A}"/>
          </ac:spMkLst>
        </pc:spChg>
        <pc:grpChg chg="mod">
          <ac:chgData name="Cai Wentong (Prof)" userId="b22aa830-216f-40eb-a687-3460ebbcbaa9" providerId="ADAL" clId="{C25AFCBD-EDA4-4CD2-B0F4-E9C53917BD60}" dt="2020-09-24T01:54:43.805" v="533" actId="1076"/>
          <ac:grpSpMkLst>
            <pc:docMk/>
            <pc:sldMk cId="0" sldId="329"/>
            <ac:grpSpMk id="4" creationId="{BDAEBAED-30CE-497C-968C-C763CC681199}"/>
          </ac:grpSpMkLst>
        </pc:grpChg>
        <pc:grpChg chg="mod">
          <ac:chgData name="Cai Wentong (Prof)" userId="b22aa830-216f-40eb-a687-3460ebbcbaa9" providerId="ADAL" clId="{C25AFCBD-EDA4-4CD2-B0F4-E9C53917BD60}" dt="2020-09-24T01:54:43.805" v="533" actId="1076"/>
          <ac:grpSpMkLst>
            <pc:docMk/>
            <pc:sldMk cId="0" sldId="329"/>
            <ac:grpSpMk id="5" creationId="{147B0A09-7A40-4A0C-B31C-471E6B7C98FB}"/>
          </ac:grpSpMkLst>
        </pc:grpChg>
        <pc:grpChg chg="mod">
          <ac:chgData name="Cai Wentong (Prof)" userId="b22aa830-216f-40eb-a687-3460ebbcbaa9" providerId="ADAL" clId="{C25AFCBD-EDA4-4CD2-B0F4-E9C53917BD60}" dt="2020-09-24T01:54:43.805" v="533" actId="1076"/>
          <ac:grpSpMkLst>
            <pc:docMk/>
            <pc:sldMk cId="0" sldId="329"/>
            <ac:grpSpMk id="7" creationId="{6C8B250A-DBB0-4317-ABD6-2743C4FEE85D}"/>
          </ac:grpSpMkLst>
        </pc:grpChg>
        <pc:grpChg chg="add mod">
          <ac:chgData name="Cai Wentong (Prof)" userId="b22aa830-216f-40eb-a687-3460ebbcbaa9" providerId="ADAL" clId="{C25AFCBD-EDA4-4CD2-B0F4-E9C53917BD60}" dt="2020-09-24T01:55:08.854" v="537" actId="1076"/>
          <ac:grpSpMkLst>
            <pc:docMk/>
            <pc:sldMk cId="0" sldId="329"/>
            <ac:grpSpMk id="54" creationId="{50959613-8D05-4A54-ADFB-A2D83B83CB7D}"/>
          </ac:grpSpMkLst>
        </pc:grpChg>
        <pc:grpChg chg="add mod">
          <ac:chgData name="Cai Wentong (Prof)" userId="b22aa830-216f-40eb-a687-3460ebbcbaa9" providerId="ADAL" clId="{C25AFCBD-EDA4-4CD2-B0F4-E9C53917BD60}" dt="2020-09-24T01:55:20.919" v="539" actId="1076"/>
          <ac:grpSpMkLst>
            <pc:docMk/>
            <pc:sldMk cId="0" sldId="329"/>
            <ac:grpSpMk id="58" creationId="{EC093024-D356-47BF-B233-D0BB5D5A7409}"/>
          </ac:grpSpMkLst>
        </pc:grpChg>
        <pc:grpChg chg="add del mod">
          <ac:chgData name="Cai Wentong (Prof)" userId="b22aa830-216f-40eb-a687-3460ebbcbaa9" providerId="ADAL" clId="{C25AFCBD-EDA4-4CD2-B0F4-E9C53917BD60}" dt="2020-09-24T01:58:26.844" v="590" actId="21"/>
          <ac:grpSpMkLst>
            <pc:docMk/>
            <pc:sldMk cId="0" sldId="329"/>
            <ac:grpSpMk id="62" creationId="{F62ADBE1-88D3-4379-A08E-283DCBAD5B31}"/>
          </ac:grpSpMkLst>
        </pc:grpChg>
        <pc:grpChg chg="mod">
          <ac:chgData name="Cai Wentong (Prof)" userId="b22aa830-216f-40eb-a687-3460ebbcbaa9" providerId="ADAL" clId="{C25AFCBD-EDA4-4CD2-B0F4-E9C53917BD60}" dt="2020-09-24T01:54:43.805" v="533" actId="1076"/>
          <ac:grpSpMkLst>
            <pc:docMk/>
            <pc:sldMk cId="0" sldId="329"/>
            <ac:grpSpMk id="62475" creationId="{AAA2542E-6C3C-422D-A55C-9F183C8A4E1A}"/>
          </ac:grpSpMkLst>
        </pc:grpChg>
        <pc:grpChg chg="mod">
          <ac:chgData name="Cai Wentong (Prof)" userId="b22aa830-216f-40eb-a687-3460ebbcbaa9" providerId="ADAL" clId="{C25AFCBD-EDA4-4CD2-B0F4-E9C53917BD60}" dt="2020-09-24T01:54:43.805" v="533" actId="1076"/>
          <ac:grpSpMkLst>
            <pc:docMk/>
            <pc:sldMk cId="0" sldId="329"/>
            <ac:grpSpMk id="62476" creationId="{6B2747D7-C86F-49E0-8972-7F80BD10D788}"/>
          </ac:grpSpMkLst>
        </pc:grpChg>
      </pc:sldChg>
      <pc:sldChg chg="modNotesTx">
        <pc:chgData name="Cai Wentong (Prof)" userId="b22aa830-216f-40eb-a687-3460ebbcbaa9" providerId="ADAL" clId="{C25AFCBD-EDA4-4CD2-B0F4-E9C53917BD60}" dt="2020-09-24T01:33:56.950" v="502" actId="6549"/>
        <pc:sldMkLst>
          <pc:docMk/>
          <pc:sldMk cId="0" sldId="330"/>
        </pc:sldMkLst>
      </pc:sldChg>
      <pc:sldChg chg="modSp add mod">
        <pc:chgData name="Cai Wentong (Prof)" userId="b22aa830-216f-40eb-a687-3460ebbcbaa9" providerId="ADAL" clId="{C25AFCBD-EDA4-4CD2-B0F4-E9C53917BD60}" dt="2020-09-24T01:57:46.903" v="588" actId="20577"/>
        <pc:sldMkLst>
          <pc:docMk/>
          <pc:sldMk cId="0" sldId="347"/>
        </pc:sldMkLst>
        <pc:spChg chg="mod">
          <ac:chgData name="Cai Wentong (Prof)" userId="b22aa830-216f-40eb-a687-3460ebbcbaa9" providerId="ADAL" clId="{C25AFCBD-EDA4-4CD2-B0F4-E9C53917BD60}" dt="2020-09-24T01:57:46.903" v="588" actId="20577"/>
          <ac:spMkLst>
            <pc:docMk/>
            <pc:sldMk cId="0" sldId="347"/>
            <ac:spMk id="86020" creationId="{5B6A8DCC-E559-4127-980D-7B5974A1953D}"/>
          </ac:spMkLst>
        </pc:spChg>
      </pc:sldChg>
      <pc:sldChg chg="addSp modSp add mod modNotesTx">
        <pc:chgData name="Cai Wentong (Prof)" userId="b22aa830-216f-40eb-a687-3460ebbcbaa9" providerId="ADAL" clId="{C25AFCBD-EDA4-4CD2-B0F4-E9C53917BD60}" dt="2020-09-25T06:49:14.935" v="1236" actId="20577"/>
        <pc:sldMkLst>
          <pc:docMk/>
          <pc:sldMk cId="0" sldId="348"/>
        </pc:sldMkLst>
        <pc:spChg chg="add mod">
          <ac:chgData name="Cai Wentong (Prof)" userId="b22aa830-216f-40eb-a687-3460ebbcbaa9" providerId="ADAL" clId="{C25AFCBD-EDA4-4CD2-B0F4-E9C53917BD60}" dt="2020-09-24T02:28:08.280" v="918" actId="1076"/>
          <ac:spMkLst>
            <pc:docMk/>
            <pc:sldMk cId="0" sldId="348"/>
            <ac:spMk id="2" creationId="{1C4F6DF2-1A96-47DA-AFA8-820577708D2D}"/>
          </ac:spMkLst>
        </pc:spChg>
      </pc:sldChg>
      <pc:sldChg chg="add">
        <pc:chgData name="Cai Wentong (Prof)" userId="b22aa830-216f-40eb-a687-3460ebbcbaa9" providerId="ADAL" clId="{C25AFCBD-EDA4-4CD2-B0F4-E9C53917BD60}" dt="2020-09-23T03:26:12.083" v="3"/>
        <pc:sldMkLst>
          <pc:docMk/>
          <pc:sldMk cId="0" sldId="349"/>
        </pc:sldMkLst>
      </pc:sldChg>
      <pc:sldChg chg="add modNotesTx">
        <pc:chgData name="Cai Wentong (Prof)" userId="b22aa830-216f-40eb-a687-3460ebbcbaa9" providerId="ADAL" clId="{C25AFCBD-EDA4-4CD2-B0F4-E9C53917BD60}" dt="2020-09-24T01:32:55.629" v="498" actId="6549"/>
        <pc:sldMkLst>
          <pc:docMk/>
          <pc:sldMk cId="0" sldId="357"/>
        </pc:sldMkLst>
      </pc:sldChg>
      <pc:sldChg chg="del">
        <pc:chgData name="Cai Wentong (Prof)" userId="b22aa830-216f-40eb-a687-3460ebbcbaa9" providerId="ADAL" clId="{C25AFCBD-EDA4-4CD2-B0F4-E9C53917BD60}" dt="2020-09-23T03:31:02.613" v="7" actId="2696"/>
        <pc:sldMkLst>
          <pc:docMk/>
          <pc:sldMk cId="3931583739" sldId="393"/>
        </pc:sldMkLst>
      </pc:sldChg>
      <pc:sldChg chg="del">
        <pc:chgData name="Cai Wentong (Prof)" userId="b22aa830-216f-40eb-a687-3460ebbcbaa9" providerId="ADAL" clId="{C25AFCBD-EDA4-4CD2-B0F4-E9C53917BD60}" dt="2020-09-23T03:31:02.613" v="7" actId="2696"/>
        <pc:sldMkLst>
          <pc:docMk/>
          <pc:sldMk cId="3767740807" sldId="394"/>
        </pc:sldMkLst>
      </pc:sldChg>
      <pc:sldChg chg="del">
        <pc:chgData name="Cai Wentong (Prof)" userId="b22aa830-216f-40eb-a687-3460ebbcbaa9" providerId="ADAL" clId="{C25AFCBD-EDA4-4CD2-B0F4-E9C53917BD60}" dt="2020-09-23T03:31:02.613" v="7" actId="2696"/>
        <pc:sldMkLst>
          <pc:docMk/>
          <pc:sldMk cId="147729908" sldId="396"/>
        </pc:sldMkLst>
      </pc:sldChg>
      <pc:sldChg chg="del">
        <pc:chgData name="Cai Wentong (Prof)" userId="b22aa830-216f-40eb-a687-3460ebbcbaa9" providerId="ADAL" clId="{C25AFCBD-EDA4-4CD2-B0F4-E9C53917BD60}" dt="2020-09-23T03:31:02.613" v="7" actId="2696"/>
        <pc:sldMkLst>
          <pc:docMk/>
          <pc:sldMk cId="1093305115" sldId="398"/>
        </pc:sldMkLst>
      </pc:sldChg>
      <pc:sldChg chg="add del">
        <pc:chgData name="Cai Wentong (Prof)" userId="b22aa830-216f-40eb-a687-3460ebbcbaa9" providerId="ADAL" clId="{C25AFCBD-EDA4-4CD2-B0F4-E9C53917BD60}" dt="2020-09-23T03:21:46.286" v="1" actId="2696"/>
        <pc:sldMkLst>
          <pc:docMk/>
          <pc:sldMk cId="0" sldId="399"/>
        </pc:sldMkLst>
      </pc:sldChg>
      <pc:sldChg chg="modSp add del mod">
        <pc:chgData name="Cai Wentong (Prof)" userId="b22aa830-216f-40eb-a687-3460ebbcbaa9" providerId="ADAL" clId="{C25AFCBD-EDA4-4CD2-B0F4-E9C53917BD60}" dt="2020-09-24T02:26:36.420" v="858" actId="2696"/>
        <pc:sldMkLst>
          <pc:docMk/>
          <pc:sldMk cId="3332615559" sldId="447"/>
        </pc:sldMkLst>
        <pc:spChg chg="mod">
          <ac:chgData name="Cai Wentong (Prof)" userId="b22aa830-216f-40eb-a687-3460ebbcbaa9" providerId="ADAL" clId="{C25AFCBD-EDA4-4CD2-B0F4-E9C53917BD60}" dt="2020-09-24T01:52:25.637" v="532" actId="20577"/>
          <ac:spMkLst>
            <pc:docMk/>
            <pc:sldMk cId="3332615559" sldId="447"/>
            <ac:spMk id="55" creationId="{00000000-0000-0000-0000-000000000000}"/>
          </ac:spMkLst>
        </pc:spChg>
      </pc:sldChg>
      <pc:sldChg chg="add del">
        <pc:chgData name="Cai Wentong (Prof)" userId="b22aa830-216f-40eb-a687-3460ebbcbaa9" providerId="ADAL" clId="{C25AFCBD-EDA4-4CD2-B0F4-E9C53917BD60}" dt="2020-09-24T01:54:55.805" v="535"/>
        <pc:sldMkLst>
          <pc:docMk/>
          <pc:sldMk cId="233871176" sldId="4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82F9B09-1E36-481F-AFD7-F54822B77292}"/>
              </a:ext>
            </a:extLst>
          </p:cNvPr>
          <p:cNvSpPr>
            <a:spLocks noGrp="1" noChangeArrowheads="1"/>
          </p:cNvSpPr>
          <p:nvPr>
            <p:ph type="hdr" sz="quarter"/>
          </p:nvPr>
        </p:nvSpPr>
        <p:spPr bwMode="auto">
          <a:xfrm>
            <a:off x="0" y="0"/>
            <a:ext cx="3170238" cy="479425"/>
          </a:xfrm>
          <a:prstGeom prst="rect">
            <a:avLst/>
          </a:prstGeom>
          <a:noFill/>
          <a:ln>
            <a:noFill/>
          </a:ln>
          <a:effectLst>
            <a:outerShdw blurRad="63500" dist="107763" dir="2700000" algn="ctr" rotWithShape="0">
              <a:schemeClr val="bg2">
                <a:alpha val="74997"/>
              </a:schemeClr>
            </a:outerShdw>
          </a:effectLst>
        </p:spPr>
        <p:txBody>
          <a:bodyPr vert="horz" wrap="none" lIns="96774" tIns="48387" rIns="96774" bIns="48387" numCol="1" anchor="ctr" anchorCtr="0" compatLnSpc="1">
            <a:prstTxWarp prst="textNoShape">
              <a:avLst/>
            </a:prstTxWarp>
          </a:bodyPr>
          <a:lstStyle>
            <a:lvl1pPr algn="l" defTabSz="966788">
              <a:defRPr sz="1200">
                <a:effectLst/>
                <a:latin typeface="Helvetica" pitchFamily="34" charset="0"/>
              </a:defRPr>
            </a:lvl1pPr>
          </a:lstStyle>
          <a:p>
            <a:pPr>
              <a:defRPr/>
            </a:pPr>
            <a:endParaRPr lang="en-US"/>
          </a:p>
        </p:txBody>
      </p:sp>
      <p:sp>
        <p:nvSpPr>
          <p:cNvPr id="99331" name="Rectangle 3">
            <a:extLst>
              <a:ext uri="{FF2B5EF4-FFF2-40B4-BE49-F238E27FC236}">
                <a16:creationId xmlns:a16="http://schemas.microsoft.com/office/drawing/2014/main" id="{292DB268-7270-42A1-A4EC-76FB36EE0A25}"/>
              </a:ext>
            </a:extLst>
          </p:cNvPr>
          <p:cNvSpPr>
            <a:spLocks noGrp="1" noChangeArrowheads="1"/>
          </p:cNvSpPr>
          <p:nvPr>
            <p:ph type="dt" sz="quarter" idx="1"/>
          </p:nvPr>
        </p:nvSpPr>
        <p:spPr bwMode="auto">
          <a:xfrm>
            <a:off x="4144963" y="0"/>
            <a:ext cx="3170237" cy="479425"/>
          </a:xfrm>
          <a:prstGeom prst="rect">
            <a:avLst/>
          </a:prstGeom>
          <a:noFill/>
          <a:ln>
            <a:noFill/>
          </a:ln>
          <a:effectLst>
            <a:outerShdw blurRad="63500" dist="107763" dir="2700000" algn="ctr" rotWithShape="0">
              <a:schemeClr val="bg2">
                <a:alpha val="74997"/>
              </a:schemeClr>
            </a:outerShdw>
          </a:effectLst>
        </p:spPr>
        <p:txBody>
          <a:bodyPr vert="horz" wrap="none" lIns="96774" tIns="48387" rIns="96774" bIns="48387" numCol="1" anchor="ctr" anchorCtr="0" compatLnSpc="1">
            <a:prstTxWarp prst="textNoShape">
              <a:avLst/>
            </a:prstTxWarp>
          </a:bodyPr>
          <a:lstStyle>
            <a:lvl1pPr algn="r" defTabSz="966788">
              <a:defRPr sz="1200">
                <a:effectLst/>
                <a:latin typeface="Helvetica" pitchFamily="34" charset="0"/>
              </a:defRPr>
            </a:lvl1pPr>
          </a:lstStyle>
          <a:p>
            <a:pPr>
              <a:defRPr/>
            </a:pPr>
            <a:endParaRPr lang="en-US"/>
          </a:p>
        </p:txBody>
      </p:sp>
      <p:sp>
        <p:nvSpPr>
          <p:cNvPr id="99332" name="Rectangle 4">
            <a:extLst>
              <a:ext uri="{FF2B5EF4-FFF2-40B4-BE49-F238E27FC236}">
                <a16:creationId xmlns:a16="http://schemas.microsoft.com/office/drawing/2014/main" id="{E612C417-98A5-40A8-975B-391FDF395E6C}"/>
              </a:ext>
            </a:extLst>
          </p:cNvPr>
          <p:cNvSpPr>
            <a:spLocks noGrp="1" noChangeArrowheads="1"/>
          </p:cNvSpPr>
          <p:nvPr>
            <p:ph type="ftr" sz="quarter" idx="2"/>
          </p:nvPr>
        </p:nvSpPr>
        <p:spPr bwMode="auto">
          <a:xfrm>
            <a:off x="0" y="9121775"/>
            <a:ext cx="3170238" cy="479425"/>
          </a:xfrm>
          <a:prstGeom prst="rect">
            <a:avLst/>
          </a:prstGeom>
          <a:noFill/>
          <a:ln>
            <a:noFill/>
          </a:ln>
          <a:effectLst>
            <a:outerShdw blurRad="63500" dist="107763" dir="2700000" algn="ctr" rotWithShape="0">
              <a:schemeClr val="bg2">
                <a:alpha val="74997"/>
              </a:schemeClr>
            </a:outerShdw>
          </a:effectLst>
        </p:spPr>
        <p:txBody>
          <a:bodyPr vert="horz" wrap="none" lIns="96774" tIns="48387" rIns="96774" bIns="48387" numCol="1" anchor="b" anchorCtr="0" compatLnSpc="1">
            <a:prstTxWarp prst="textNoShape">
              <a:avLst/>
            </a:prstTxWarp>
          </a:bodyPr>
          <a:lstStyle>
            <a:lvl1pPr algn="l" defTabSz="966788">
              <a:defRPr sz="1200">
                <a:effectLst/>
                <a:latin typeface="Helvetica" pitchFamily="34" charset="0"/>
              </a:defRPr>
            </a:lvl1pPr>
          </a:lstStyle>
          <a:p>
            <a:pPr>
              <a:defRPr/>
            </a:pPr>
            <a:endParaRPr lang="en-US"/>
          </a:p>
        </p:txBody>
      </p:sp>
      <p:sp>
        <p:nvSpPr>
          <p:cNvPr id="99333" name="Rectangle 5">
            <a:extLst>
              <a:ext uri="{FF2B5EF4-FFF2-40B4-BE49-F238E27FC236}">
                <a16:creationId xmlns:a16="http://schemas.microsoft.com/office/drawing/2014/main" id="{D705BD5B-9DE0-4495-B80E-CC317519FF24}"/>
              </a:ext>
            </a:extLst>
          </p:cNvPr>
          <p:cNvSpPr>
            <a:spLocks noGrp="1" noChangeArrowheads="1"/>
          </p:cNvSpPr>
          <p:nvPr>
            <p:ph type="sldNum" sz="quarter" idx="3"/>
          </p:nvPr>
        </p:nvSpPr>
        <p:spPr bwMode="auto">
          <a:xfrm>
            <a:off x="4144963" y="9121775"/>
            <a:ext cx="3170237" cy="479425"/>
          </a:xfrm>
          <a:prstGeom prst="rect">
            <a:avLst/>
          </a:prstGeom>
          <a:noFill/>
          <a:ln>
            <a:noFill/>
          </a:ln>
          <a:effectLst>
            <a:outerShdw blurRad="63500" dist="107763" dir="2700000" algn="ctr" rotWithShape="0">
              <a:schemeClr val="bg2">
                <a:alpha val="74997"/>
              </a:schemeClr>
            </a:outerShdw>
          </a:effectLst>
        </p:spPr>
        <p:txBody>
          <a:bodyPr vert="horz" wrap="none" lIns="96774" tIns="48387" rIns="96774" bIns="48387" numCol="1" anchor="b" anchorCtr="0" compatLnSpc="1">
            <a:prstTxWarp prst="textNoShape">
              <a:avLst/>
            </a:prstTxWarp>
          </a:bodyPr>
          <a:lstStyle>
            <a:lvl1pPr algn="r" defTabSz="966788">
              <a:defRPr sz="1200" smtClean="0"/>
            </a:lvl1pPr>
          </a:lstStyle>
          <a:p>
            <a:pPr>
              <a:defRPr/>
            </a:pPr>
            <a:fld id="{0311A3CB-DE35-4177-93C6-FCED94FD7A8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50E1DDB-CA9F-4BAE-8A6D-151EB45E3FCB}"/>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none" lIns="96774" tIns="48387" rIns="96774" bIns="48387" numCol="1" anchor="ctr" anchorCtr="0" compatLnSpc="1">
            <a:prstTxWarp prst="textNoShape">
              <a:avLst/>
            </a:prstTxWarp>
          </a:bodyPr>
          <a:lstStyle>
            <a:lvl1pPr algn="l" defTabSz="966788">
              <a:defRPr sz="1200">
                <a:effectLst/>
                <a:latin typeface="Times New Roman" pitchFamily="18" charset="0"/>
              </a:defRPr>
            </a:lvl1pPr>
          </a:lstStyle>
          <a:p>
            <a:pPr>
              <a:defRPr/>
            </a:pPr>
            <a:endParaRPr lang="en-US"/>
          </a:p>
        </p:txBody>
      </p:sp>
      <p:sp>
        <p:nvSpPr>
          <p:cNvPr id="6147" name="Rectangle 3">
            <a:extLst>
              <a:ext uri="{FF2B5EF4-FFF2-40B4-BE49-F238E27FC236}">
                <a16:creationId xmlns:a16="http://schemas.microsoft.com/office/drawing/2014/main" id="{8C2099D5-A6DD-44BB-AE56-6BCF4132B63E}"/>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none" lIns="96774" tIns="48387" rIns="96774" bIns="48387" numCol="1" anchor="ctr" anchorCtr="0" compatLnSpc="1">
            <a:prstTxWarp prst="textNoShape">
              <a:avLst/>
            </a:prstTxWarp>
          </a:bodyPr>
          <a:lstStyle>
            <a:lvl1pPr algn="r" defTabSz="966788">
              <a:defRPr sz="1200">
                <a:effectLst/>
                <a:latin typeface="Times New Roman" pitchFamily="18" charset="0"/>
              </a:defRPr>
            </a:lvl1pPr>
          </a:lstStyle>
          <a:p>
            <a:pPr>
              <a:defRPr/>
            </a:pPr>
            <a:endParaRPr lang="en-US"/>
          </a:p>
        </p:txBody>
      </p:sp>
      <p:sp>
        <p:nvSpPr>
          <p:cNvPr id="14340" name="Rectangle 4">
            <a:extLst>
              <a:ext uri="{FF2B5EF4-FFF2-40B4-BE49-F238E27FC236}">
                <a16:creationId xmlns:a16="http://schemas.microsoft.com/office/drawing/2014/main" id="{FC7A57C7-A52A-4BED-BFC2-8B69D1B5BD4A}"/>
              </a:ext>
            </a:extLst>
          </p:cNvPr>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BCB223B4-5B80-4508-BD94-2F2AF8582D0C}"/>
              </a:ext>
            </a:extLst>
          </p:cNvPr>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none" lIns="96774" tIns="48387" rIns="96774" bIns="4838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7F1D3685-B18F-4A95-8B20-D820D1196E01}"/>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none" lIns="96774" tIns="48387" rIns="96774" bIns="48387" numCol="1" anchor="b" anchorCtr="0" compatLnSpc="1">
            <a:prstTxWarp prst="textNoShape">
              <a:avLst/>
            </a:prstTxWarp>
          </a:bodyPr>
          <a:lstStyle>
            <a:lvl1pPr algn="l" defTabSz="966788">
              <a:defRPr sz="1200">
                <a:effectLst/>
                <a:latin typeface="Times New Roman" pitchFamily="18" charset="0"/>
              </a:defRPr>
            </a:lvl1pPr>
          </a:lstStyle>
          <a:p>
            <a:pPr>
              <a:defRPr/>
            </a:pPr>
            <a:endParaRPr lang="en-US"/>
          </a:p>
        </p:txBody>
      </p:sp>
      <p:sp>
        <p:nvSpPr>
          <p:cNvPr id="6151" name="Rectangle 7">
            <a:extLst>
              <a:ext uri="{FF2B5EF4-FFF2-40B4-BE49-F238E27FC236}">
                <a16:creationId xmlns:a16="http://schemas.microsoft.com/office/drawing/2014/main" id="{86F2592B-9FDD-4E76-9CE5-6AB529A18C44}"/>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none" lIns="96774" tIns="48387" rIns="96774" bIns="48387" numCol="1" anchor="b" anchorCtr="0" compatLnSpc="1">
            <a:prstTxWarp prst="textNoShape">
              <a:avLst/>
            </a:prstTxWarp>
          </a:bodyPr>
          <a:lstStyle>
            <a:lvl1pPr algn="r" defTabSz="966788">
              <a:defRPr sz="1200" smtClean="0">
                <a:latin typeface="Times New Roman" panose="02020603050405020304" pitchFamily="18" charset="0"/>
              </a:defRPr>
            </a:lvl1pPr>
          </a:lstStyle>
          <a:p>
            <a:pPr>
              <a:defRPr/>
            </a:pPr>
            <a:fld id="{7C990F36-E9E1-4267-A342-D6FD35538FA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4E2D1C06-B58A-4FA0-90B4-FE59EF386C5E}"/>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1CE66BEE-8FAC-48F3-8B13-43DFC4892D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From the user’s point of view, one of the most important parts of an operating system is the file system. The file system provides the resource abstractions typically associated with secondary storage. The file system permits users to create data collections, called files, with the following properties:</a:t>
            </a:r>
          </a:p>
          <a:p>
            <a:endParaRPr lang="en-US" altLang="en-US" dirty="0"/>
          </a:p>
          <a:p>
            <a:r>
              <a:rPr lang="en-US" altLang="en-US" dirty="0"/>
              <a:t>• </a:t>
            </a:r>
            <a:r>
              <a:rPr lang="en-US" altLang="en-US" b="1" dirty="0"/>
              <a:t>Long-term existence: Files are stored on disk or other secondary storage and</a:t>
            </a:r>
          </a:p>
          <a:p>
            <a:r>
              <a:rPr lang="en-US" altLang="en-US" dirty="0"/>
              <a:t>do not disappear when a user logs off.</a:t>
            </a:r>
          </a:p>
          <a:p>
            <a:endParaRPr lang="en-US" altLang="en-US" dirty="0"/>
          </a:p>
          <a:p>
            <a:r>
              <a:rPr lang="en-US" altLang="en-US" dirty="0"/>
              <a:t>• </a:t>
            </a:r>
            <a:r>
              <a:rPr lang="en-US" altLang="en-US" b="1" dirty="0"/>
              <a:t>Sharable between processes: Files have names and can have associated access</a:t>
            </a:r>
          </a:p>
          <a:p>
            <a:r>
              <a:rPr lang="en-US" altLang="en-US" dirty="0"/>
              <a:t>permissions that permit controlled sharing.</a:t>
            </a:r>
          </a:p>
          <a:p>
            <a:endParaRPr lang="en-US" altLang="en-US" dirty="0"/>
          </a:p>
          <a:p>
            <a:r>
              <a:rPr lang="en-US" altLang="en-US" dirty="0"/>
              <a:t>We start this part by looking at file system structure first, then study the logical file system followed by file system organization.</a:t>
            </a:r>
          </a:p>
          <a:p>
            <a:endParaRPr lang="en-US" altLang="en-US" dirty="0"/>
          </a:p>
        </p:txBody>
      </p:sp>
      <p:sp>
        <p:nvSpPr>
          <p:cNvPr id="17412" name="Slide Number Placeholder 3">
            <a:extLst>
              <a:ext uri="{FF2B5EF4-FFF2-40B4-BE49-F238E27FC236}">
                <a16:creationId xmlns:a16="http://schemas.microsoft.com/office/drawing/2014/main" id="{7E2CDE18-48E5-4096-954D-1949C6F319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B7245E61-0AE2-4A53-B454-3B710F580CB6}"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dirty="0"/>
              <a:t>A directory typically contains a number of entries, one per file.  </a:t>
            </a:r>
            <a:r>
              <a:rPr lang="en-US" altLang="en-US" dirty="0"/>
              <a:t>We want to be able to insert entries, to delete entries, to search for a named entry, and to list all the entries in the directory. </a:t>
            </a:r>
            <a:endParaRPr lang="en-GB" altLang="en-US" dirty="0"/>
          </a:p>
          <a:p>
            <a:endParaRPr lang="en-US" dirty="0"/>
          </a:p>
          <a:p>
            <a:r>
              <a:rPr lang="en-US" dirty="0"/>
              <a:t>Diagram here shows how internally entries in a directory can be structured.  </a:t>
            </a:r>
          </a:p>
          <a:p>
            <a:endParaRPr lang="en-US" dirty="0"/>
          </a:p>
          <a:p>
            <a:pPr>
              <a:spcAft>
                <a:spcPts val="1200"/>
              </a:spcAft>
            </a:pPr>
            <a:r>
              <a:rPr lang="en-GB" altLang="en-US" dirty="0"/>
              <a:t>A directory can be structured in two ways:</a:t>
            </a:r>
          </a:p>
          <a:p>
            <a:pPr marL="971550" lvl="1" indent="-514350">
              <a:spcAft>
                <a:spcPts val="1200"/>
              </a:spcAft>
              <a:buFontTx/>
              <a:buNone/>
            </a:pPr>
            <a:r>
              <a:rPr lang="en-GB" altLang="en-US" dirty="0"/>
              <a:t>(a)	each entry contains a file name and other attributes; or</a:t>
            </a:r>
          </a:p>
          <a:p>
            <a:pPr marL="971550" lvl="1" indent="-514350">
              <a:buFontTx/>
              <a:buNone/>
            </a:pPr>
            <a:r>
              <a:rPr lang="en-GB" altLang="en-US" dirty="0"/>
              <a:t>(b)	each entry contains a file name and a pointer to another data structure where file attributes can be found.</a:t>
            </a:r>
            <a:endParaRPr lang="en-US" altLang="en-US" dirty="0"/>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10</a:t>
            </a:fld>
            <a:endParaRPr lang="en-US" altLang="en-US"/>
          </a:p>
        </p:txBody>
      </p:sp>
    </p:spTree>
    <p:extLst>
      <p:ext uri="{BB962C8B-B14F-4D97-AF65-F5344CB8AC3E}">
        <p14:creationId xmlns:p14="http://schemas.microsoft.com/office/powerpoint/2010/main" val="381199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6C75529-C4C4-497A-A9F8-6F9AB6663B61}"/>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E95DB399-F9C7-4FA6-869B-AA660C73BA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Files are grouped into directories and directories can be organized hierarchically to facilitate quick search of a file and convenience in naming files (different files can have the same name as long as they are under different directories).   </a:t>
            </a:r>
          </a:p>
          <a:p>
            <a:endParaRPr lang="en-US" altLang="en-US" dirty="0"/>
          </a:p>
          <a:p>
            <a:r>
              <a:rPr lang="en-US" altLang="en-US" dirty="0"/>
              <a:t>A common way to organize directories is to use tree-structure as shown in the diagram here. </a:t>
            </a:r>
            <a:r>
              <a:rPr lang="en-US" altLang="en-US" sz="1200" dirty="0"/>
              <a:t>The use of a tree-structured directory minimizes the difficulty in assigning unique names. Any file in the system can be located by following a path from the root or master directory down various branches until the file is reached. The series of directory names, culminating in the file name itself, constitutes a </a:t>
            </a:r>
            <a:r>
              <a:rPr lang="en-US" altLang="en-US" sz="1200" b="1" dirty="0"/>
              <a:t>pathname </a:t>
            </a:r>
            <a:r>
              <a:rPr lang="en-US" altLang="en-US" sz="1200" dirty="0"/>
              <a:t>for</a:t>
            </a:r>
            <a:r>
              <a:rPr lang="en-US" altLang="en-US" sz="1200" b="1" dirty="0"/>
              <a:t> </a:t>
            </a:r>
            <a:r>
              <a:rPr lang="en-US" altLang="en-US" sz="1200" dirty="0"/>
              <a:t>the file.  Note that under the tree structure, it is perfectly acceptable to have several files with the same file name, as long as they have unique pathnames.  For example, there are two files with name “list”, but they are under different directories and have different path names (“/spell/mail/prog/list” and “/programs/p/list”).</a:t>
            </a:r>
          </a:p>
          <a:p>
            <a:endParaRPr lang="en-US" alt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Although the pathname facilitates the selection of file names, it would be awkward for a user to have to spell out the entire pathname every time a reference is made to a file. Typically, an interactive user or a process has associated with it a current directory, often referred to as the </a:t>
            </a:r>
            <a:r>
              <a:rPr lang="en-US" altLang="en-US" sz="1200" b="1" dirty="0"/>
              <a:t>working directory. </a:t>
            </a:r>
            <a:r>
              <a:rPr lang="en-US" altLang="en-US" sz="1200" dirty="0"/>
              <a:t>Files are then referenced relative to the working directory.  For example, assuming the current working directory is “mail”, then the relative path name for the file “/spell/mail/</a:t>
            </a:r>
            <a:r>
              <a:rPr lang="en-US" altLang="en-US" sz="1200" dirty="0" err="1"/>
              <a:t>ptr</a:t>
            </a:r>
            <a:r>
              <a:rPr lang="en-US" altLang="en-US" sz="1200" dirty="0"/>
              <a:t>/list” will be “</a:t>
            </a:r>
            <a:r>
              <a:rPr lang="en-US" altLang="en-US" sz="1200" dirty="0" err="1"/>
              <a:t>ptr</a:t>
            </a:r>
            <a:r>
              <a:rPr lang="en-US" altLang="en-US" sz="1200" dirty="0"/>
              <a:t>/list”. </a:t>
            </a:r>
          </a:p>
          <a:p>
            <a:endParaRPr lang="en-US" altLang="en-US" sz="1200" dirty="0"/>
          </a:p>
          <a:p>
            <a:endParaRPr lang="en-US" altLang="en-US" dirty="0"/>
          </a:p>
          <a:p>
            <a:endParaRPr lang="en-US" altLang="en-US" dirty="0"/>
          </a:p>
          <a:p>
            <a:endParaRPr lang="en-US" altLang="en-US" dirty="0"/>
          </a:p>
          <a:p>
            <a:endParaRPr lang="en-US" altLang="en-US" dirty="0"/>
          </a:p>
        </p:txBody>
      </p:sp>
      <p:sp>
        <p:nvSpPr>
          <p:cNvPr id="36868" name="Slide Number Placeholder 3">
            <a:extLst>
              <a:ext uri="{FF2B5EF4-FFF2-40B4-BE49-F238E27FC236}">
                <a16:creationId xmlns:a16="http://schemas.microsoft.com/office/drawing/2014/main" id="{2B464C5E-D9F4-4DC9-A535-FCB811AE79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60A2DCD6-748C-4E1E-8ADC-FC7E52FE6464}"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830C05BB-E752-4911-9A5A-6F7E61D83ABC}"/>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720D2A0C-213D-4398-90EB-488AB476F6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900" dirty="0"/>
              <a:t>In summary, organizing directories into a tree, a file can be easily located according to the path name and files can have the same name as long as they are under different directories.  A new directory can be always created according to the properties of files (e.g., files belonging to the same project).</a:t>
            </a:r>
          </a:p>
        </p:txBody>
      </p:sp>
      <p:sp>
        <p:nvSpPr>
          <p:cNvPr id="38916" name="Slide Number Placeholder 3">
            <a:extLst>
              <a:ext uri="{FF2B5EF4-FFF2-40B4-BE49-F238E27FC236}">
                <a16:creationId xmlns:a16="http://schemas.microsoft.com/office/drawing/2014/main" id="{25315C9E-7CD6-488C-9382-1E23E7E5DC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CC59215D-B07B-4440-8729-FD893B4D9E40}"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BFC4C182-B510-463A-B7B1-DE8512E6A242}"/>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A4273EA9-EF11-46BD-8530-B72C566BC3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 a multiuser system, there is almost always a requirement for allowing files to be shared among a number of users. “Links” provide a convenient way for users to share the same physical file.</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It is important to note that a shared file (or directory) is not the same as two copies of the file. With two copies, each programmer can view the copy rather than the original, but if one programmer changes the file, the changes will not appear in the other's copy. With a shared file, only one actual file exists, so any changes made by one person are immediately visible to the other</a:t>
            </a:r>
          </a:p>
          <a:p>
            <a:endParaRPr lang="en-US" altLang="en-US" dirty="0"/>
          </a:p>
          <a:p>
            <a:r>
              <a:rPr lang="en-US" altLang="en-US" dirty="0"/>
              <a:t>With links, a tree becomes an acyclic graph (that is, a graph without cycles).  The acyclic graph is a natural generalization of the tree-structured directory scheme. </a:t>
            </a:r>
          </a:p>
          <a:p>
            <a:endParaRPr lang="en-US" altLang="en-US" dirty="0"/>
          </a:p>
          <a:p>
            <a:endParaRPr lang="en-US" altLang="en-US" dirty="0"/>
          </a:p>
          <a:p>
            <a:endParaRPr lang="en-US" altLang="en-US" dirty="0"/>
          </a:p>
        </p:txBody>
      </p:sp>
      <p:sp>
        <p:nvSpPr>
          <p:cNvPr id="40964" name="Slide Number Placeholder 3">
            <a:extLst>
              <a:ext uri="{FF2B5EF4-FFF2-40B4-BE49-F238E27FC236}">
                <a16:creationId xmlns:a16="http://schemas.microsoft.com/office/drawing/2014/main" id="{9211A161-9CAB-4531-A83C-E090086F32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25C93C6F-4664-432F-8E49-3D41514DEC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link can be either a symbolic link or a hard link.  A symbolic link is effectively a pointer to another file.  It is implemented as a  special directory entry contains either an absolute or a relative path name of the shared file.  When a reference to the symbolic link is made, the link is resolved by following the path name to locate the directory entry of the shared file.  In this case, the shared file is accessed indirectly.  A symbolic link is effectively an indirect pointer.</a:t>
            </a:r>
          </a:p>
          <a:p>
            <a:endParaRPr lang="en-US" dirty="0"/>
          </a:p>
          <a:p>
            <a:r>
              <a:rPr lang="en-US" dirty="0"/>
              <a:t>A hard link is created by duplicating directory entry of a file.  Thus, both entries are identical.  Hence, unlike symbolic link, a shared file can be accessed directly and accessing a shared file takes less time than using symbolic link.  However, a major problem with duplicate directory entries is maintaining consistency when a file is modified.</a:t>
            </a:r>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15</a:t>
            </a:fld>
            <a:endParaRPr lang="en-US" altLang="en-US"/>
          </a:p>
        </p:txBody>
      </p:sp>
    </p:spTree>
    <p:extLst>
      <p:ext uri="{BB962C8B-B14F-4D97-AF65-F5344CB8AC3E}">
        <p14:creationId xmlns:p14="http://schemas.microsoft.com/office/powerpoint/2010/main" val="1207533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65D18DF4-C747-4089-9C45-C290913A39C2}"/>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C8F4B192-9776-477F-B3EE-DCDCF94399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An acyclic-graph directory structure is more flexible than a simple tree structure, but it is also more complex. Several problems must be considered carefully. </a:t>
            </a:r>
          </a:p>
          <a:p>
            <a:endParaRPr lang="en-GB"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file may now have multiple absolute path names.  Consequently, distinct file names may refer to the same file.  </a:t>
            </a:r>
            <a:r>
              <a:rPr lang="en-GB" sz="1200" dirty="0"/>
              <a:t>In traversing the file system, the shared files may be visited more than once because of the links.  Solution to this problem is to ignore the link entry when traversing.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Deleting a shared file may leave dangling links to the file that is no longer existing.  Solution to the second problem -&gt; further discussion in tutorial.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a:p>
            <a:endParaRPr lang="en-GB" altLang="en-US" dirty="0"/>
          </a:p>
        </p:txBody>
      </p:sp>
      <p:sp>
        <p:nvSpPr>
          <p:cNvPr id="44036" name="Slide Number Placeholder 3">
            <a:extLst>
              <a:ext uri="{FF2B5EF4-FFF2-40B4-BE49-F238E27FC236}">
                <a16:creationId xmlns:a16="http://schemas.microsoft.com/office/drawing/2014/main" id="{C1CF1B56-5F91-4D1A-87F0-64DAB4063E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1F0A1EED-B1ED-408B-97E3-511343F6EC3F}"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E0C8580C-DADF-48D1-B3E7-7A83D0BF2B70}"/>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58FC7602-067B-438B-A4DA-1A5102CC4C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Char char="•"/>
            </a:pPr>
            <a:r>
              <a:rPr lang="en-US" altLang="en-US" sz="900" b="1" dirty="0"/>
              <a:t>Create</a:t>
            </a:r>
            <a:r>
              <a:rPr lang="en-US" altLang="en-US" sz="900" dirty="0"/>
              <a:t>: Create a new directory. An entry is added to the parent directory. (Similar to create a file.)</a:t>
            </a:r>
          </a:p>
          <a:p>
            <a:pPr>
              <a:lnSpc>
                <a:spcPct val="80000"/>
              </a:lnSpc>
            </a:pPr>
            <a:endParaRPr lang="en-US" altLang="en-US" sz="900" dirty="0"/>
          </a:p>
          <a:p>
            <a:pPr>
              <a:lnSpc>
                <a:spcPct val="80000"/>
              </a:lnSpc>
              <a:buFontTx/>
              <a:buChar char="•"/>
            </a:pPr>
            <a:r>
              <a:rPr lang="en-US" altLang="en-US" sz="900" b="1" dirty="0"/>
              <a:t>Delete</a:t>
            </a:r>
            <a:r>
              <a:rPr lang="en-US" altLang="en-US" sz="900" dirty="0"/>
              <a:t>: Delete a directory.  An entry is deleted from the parent directory.  (Similar to delete a file.)</a:t>
            </a:r>
          </a:p>
          <a:p>
            <a:pPr>
              <a:lnSpc>
                <a:spcPct val="80000"/>
              </a:lnSpc>
            </a:pPr>
            <a:endParaRPr lang="en-US" altLang="en-US" sz="900" dirty="0"/>
          </a:p>
          <a:p>
            <a:pPr>
              <a:lnSpc>
                <a:spcPct val="80000"/>
              </a:lnSpc>
            </a:pPr>
            <a:r>
              <a:rPr lang="en-US" altLang="en-US" sz="900" dirty="0"/>
              <a:t>• </a:t>
            </a:r>
            <a:r>
              <a:rPr lang="en-US" altLang="en-US" sz="900" b="1" dirty="0"/>
              <a:t>List directory: </a:t>
            </a:r>
            <a:r>
              <a:rPr lang="en-US" altLang="en-US" sz="900" dirty="0"/>
              <a:t>All or a portion of the directory may be requested. Generally, this request is made by a user and results in a listing of all files owned by that user, plus some of the attributes of each file (e.g., type, access control information, usage information).</a:t>
            </a:r>
          </a:p>
          <a:p>
            <a:pPr>
              <a:lnSpc>
                <a:spcPct val="80000"/>
              </a:lnSpc>
            </a:pPr>
            <a:endParaRPr lang="en-US" altLang="en-US" sz="900" dirty="0"/>
          </a:p>
          <a:p>
            <a:pPr>
              <a:lnSpc>
                <a:spcPct val="80000"/>
              </a:lnSpc>
            </a:pPr>
            <a:r>
              <a:rPr lang="en-US" altLang="en-US" sz="900" dirty="0"/>
              <a:t>• </a:t>
            </a:r>
            <a:r>
              <a:rPr lang="en-US" altLang="en-US" sz="900" b="1" dirty="0"/>
              <a:t>Search: </a:t>
            </a:r>
            <a:r>
              <a:rPr lang="en-US" altLang="en-US" sz="900" dirty="0"/>
              <a:t>When a user or application references a file, the directory must be searched to find the entry corresponding to that file.</a:t>
            </a:r>
          </a:p>
          <a:p>
            <a:pPr>
              <a:lnSpc>
                <a:spcPct val="80000"/>
              </a:lnSpc>
            </a:pPr>
            <a:endParaRPr lang="en-US" altLang="en-US" sz="900" dirty="0"/>
          </a:p>
          <a:p>
            <a:pPr>
              <a:lnSpc>
                <a:spcPct val="80000"/>
              </a:lnSpc>
              <a:buFontTx/>
              <a:buChar char="•"/>
            </a:pPr>
            <a:r>
              <a:rPr lang="en-US" altLang="en-US" sz="900" b="1" dirty="0"/>
              <a:t>Traverse the file system</a:t>
            </a:r>
            <a:r>
              <a:rPr lang="en-US" altLang="en-US" sz="900" dirty="0"/>
              <a:t>: We may wish to access every directory and every file within a directory structure (e.g., save the contents and structure of the entire file system)  </a:t>
            </a:r>
          </a:p>
          <a:p>
            <a:pPr>
              <a:lnSpc>
                <a:spcPct val="80000"/>
              </a:lnSpc>
            </a:pPr>
            <a:endParaRPr lang="en-US" altLang="en-US" sz="900" dirty="0"/>
          </a:p>
          <a:p>
            <a:pPr>
              <a:lnSpc>
                <a:spcPct val="80000"/>
              </a:lnSpc>
            </a:pPr>
            <a:endParaRPr lang="en-US" altLang="en-US" sz="900" b="1" dirty="0"/>
          </a:p>
          <a:p>
            <a:pPr>
              <a:lnSpc>
                <a:spcPct val="80000"/>
              </a:lnSpc>
            </a:pPr>
            <a:endParaRPr lang="en-US" altLang="en-US" sz="900" dirty="0"/>
          </a:p>
        </p:txBody>
      </p:sp>
      <p:sp>
        <p:nvSpPr>
          <p:cNvPr id="46084" name="Slide Number Placeholder 3">
            <a:extLst>
              <a:ext uri="{FF2B5EF4-FFF2-40B4-BE49-F238E27FC236}">
                <a16:creationId xmlns:a16="http://schemas.microsoft.com/office/drawing/2014/main" id="{8B2F7105-9549-4A8F-9DA8-2BDD3AA9D4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39AB3CF4-486F-48F1-91C8-DE11FFCCA17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D3C6A454-3BBD-40CE-ABE2-61F9F936AA4E}"/>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10793914-EC0F-4516-9D85-FB9CE8A3B8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Unix </a:t>
            </a:r>
            <a:r>
              <a:rPr lang="en-US" altLang="en-US" dirty="0" err="1"/>
              <a:t>inode</a:t>
            </a:r>
            <a:r>
              <a:rPr lang="en-US" altLang="en-US" dirty="0"/>
              <a:t>, to be introduced later, can be considered as a file control block</a:t>
            </a:r>
            <a:endParaRPr lang="en-SG" altLang="en-US" dirty="0"/>
          </a:p>
        </p:txBody>
      </p:sp>
      <p:sp>
        <p:nvSpPr>
          <p:cNvPr id="59396" name="Slide Number Placeholder 3">
            <a:extLst>
              <a:ext uri="{FF2B5EF4-FFF2-40B4-BE49-F238E27FC236}">
                <a16:creationId xmlns:a16="http://schemas.microsoft.com/office/drawing/2014/main" id="{1458EF6A-738C-40A3-89BB-4D626833F8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5A29B883-AF4F-4F40-9E4A-9AD76C230A5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AEADE54B-4BC3-44FE-AD6A-6CB878287402}"/>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F6BAC672-11BC-4B3B-BC81-18ADD8495B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To avoid constant searching of directory, many systems require that an open () system call be made before a file is read or write.  Given the file name, using cashed directory structure, OS will be able to locate the FCB of the file on the hard-disk.  </a:t>
            </a:r>
            <a:endParaRPr lang="en-SG" altLang="en-US" dirty="0"/>
          </a:p>
          <a:p>
            <a:endParaRPr lang="en-SG" altLang="en-US" dirty="0"/>
          </a:p>
          <a:p>
            <a:r>
              <a:rPr lang="en-US" altLang="en-US" dirty="0"/>
              <a:t>The implementation of the open() and close() operations is more complicated in an environment where several processes may open the same file simultaneously. To deal with this, typically, the operating system uses two levels of open file tables: a per-process table and a system-wide table. The per-process table tracks all files that a process has open. Stored in this table is information regarding the process's use of the file. For instance, the current position pointer for each file is found here. Access rights to the file can also be included.</a:t>
            </a:r>
          </a:p>
          <a:p>
            <a:endParaRPr lang="en-US" altLang="en-US" dirty="0"/>
          </a:p>
          <a:p>
            <a:r>
              <a:rPr lang="en-US" altLang="en-US" dirty="0"/>
              <a:t>Each entry in the per-process table in turn points to a system-wide open-file table. The system-wide table contains process-independent information, such as the cached copy of FCB (which includes location of the file on disk, access dates, and file size) and file open count. Once a file has been opened by one process, the system-wide table includes an entry for the file. When another process executes an open() call on the same file, a new entry is simply added to the process's open-file table pointing to the appropriate entry in the system-wide table. File open count keeps track how many processes have the file open. Each open() increases this count and each close() decreases this open count.  When the file open count reaches zero, the file is no longer in use, and the file's entry is removed from the system-wide open-file table.</a:t>
            </a:r>
          </a:p>
          <a:p>
            <a:endParaRPr lang="en-US" altLang="en-US" dirty="0"/>
          </a:p>
          <a:p>
            <a:r>
              <a:rPr lang="en-US" altLang="en-US" dirty="0"/>
              <a:t>So, </a:t>
            </a:r>
            <a:r>
              <a:rPr lang="en-SG" altLang="en-US" dirty="0"/>
              <a:t>there is one entry for each file opened in the system-wide open table.  Similarly, there is one entry for each file opened by a process in per-process open file table.  </a:t>
            </a:r>
            <a:r>
              <a:rPr lang="en-US" altLang="en-US" dirty="0"/>
              <a:t>open() system call returns the index of the entry in the per-process open-file table (an integer), which is called file descriptor. </a:t>
            </a:r>
            <a:endParaRPr lang="en-GB" altLang="en-US" dirty="0"/>
          </a:p>
          <a:p>
            <a:endParaRPr lang="en-GB" altLang="en-US" dirty="0"/>
          </a:p>
        </p:txBody>
      </p:sp>
      <p:sp>
        <p:nvSpPr>
          <p:cNvPr id="61444" name="Slide Number Placeholder 3">
            <a:extLst>
              <a:ext uri="{FF2B5EF4-FFF2-40B4-BE49-F238E27FC236}">
                <a16:creationId xmlns:a16="http://schemas.microsoft.com/office/drawing/2014/main" id="{A2845B57-A049-4AF0-A752-FA86C6A97F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1611F1D2-46AD-49ED-9AFD-45A83552239A}"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FA3FE555-AC45-4AF7-8713-8BEA5FAE831A}"/>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622A4EF3-C636-472D-896D-140199E617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t>open() system call returns an entry index of the per-process open file table.  read() or write() system call takes this index as a parameter.  The kernel will use it to locate the entry in the per-process open file table.  From there, following the back-pointer, the kernel can then locate the FCB for the file in the system-wide open file table.  The current position pointer in the entry of the per-process open file table together with the amount of data to read/write are used to determine the logical file blocks to be accessed.  Information contained in the FCB together with the file allocation method used are used to determine where these file blocks are on hard-disk. (Question 3 of Tutorial 10 will explain this using an example.)</a:t>
            </a:r>
            <a:endParaRPr lang="en-GB" altLang="en-US" dirty="0"/>
          </a:p>
          <a:p>
            <a:endParaRPr lang="en-GB" altLang="en-US" dirty="0"/>
          </a:p>
        </p:txBody>
      </p:sp>
      <p:sp>
        <p:nvSpPr>
          <p:cNvPr id="63492" name="Slide Number Placeholder 3">
            <a:extLst>
              <a:ext uri="{FF2B5EF4-FFF2-40B4-BE49-F238E27FC236}">
                <a16:creationId xmlns:a16="http://schemas.microsoft.com/office/drawing/2014/main" id="{D96AE646-4C9B-44B4-8B19-B305B0F4E3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94ABA390-9552-483E-951E-962AEEA45B2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6B931DA-026D-4B97-992E-17AFE9573D14}"/>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6F006580-479C-4B56-B321-424BB8105B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File system is typically organized in a layered structure.  </a:t>
            </a:r>
          </a:p>
          <a:p>
            <a:endParaRPr lang="en-US" altLang="en-US" dirty="0"/>
          </a:p>
          <a:p>
            <a:r>
              <a:rPr lang="en-US" altLang="en-US" dirty="0"/>
              <a:t>At the top is the logical file system which is responsible for file creation, file access (like read &amp; write), and file deletion.  It manages metadata information.  Metadata includes all of the information about a file except the actual data the file contains (as explained in the next slide).  It also manages the directory structure to provide the file organization module with the information it needs. </a:t>
            </a:r>
          </a:p>
          <a:p>
            <a:endParaRPr lang="en-US" altLang="en-US" dirty="0"/>
          </a:p>
          <a:p>
            <a:r>
              <a:rPr lang="en-US" altLang="en-US" dirty="0"/>
              <a:t>File organization module allocates storage space files.  It knows where each logical block file is located on the disk and about files and can translate logical block addresses to physical block addresses for the basic file system to perform the actual data transfer.  The file-organization module also includes the free-space manager, which tracks unallocated blocks and provides these blocks to the file-organization module when requested.</a:t>
            </a:r>
          </a:p>
          <a:p>
            <a:endParaRPr lang="en-US" altLang="en-US" dirty="0"/>
          </a:p>
          <a:p>
            <a:r>
              <a:rPr lang="en-US" altLang="en-US" dirty="0"/>
              <a:t>Logical file system and file organization module are covered under this part of lectures (this week).</a:t>
            </a:r>
          </a:p>
          <a:p>
            <a:endParaRPr lang="en-US" altLang="en-US" dirty="0"/>
          </a:p>
          <a:p>
            <a:r>
              <a:rPr lang="en-US" altLang="en-US" dirty="0"/>
              <a:t>Basic file system manages buffers and caches and issues generic commands to the appropriate device driver to read and write physical blocks on the disk.</a:t>
            </a:r>
          </a:p>
          <a:p>
            <a:endParaRPr lang="en-US" altLang="en-US" dirty="0"/>
          </a:p>
          <a:p>
            <a:r>
              <a:rPr lang="en-US" altLang="en-US" dirty="0"/>
              <a:t>I/O control consists of device drivers and interrupt handlers to transfer information between the main memory and the disk system.</a:t>
            </a:r>
          </a:p>
          <a:p>
            <a:endParaRPr lang="en-US" altLang="en-US" dirty="0"/>
          </a:p>
          <a:p>
            <a:r>
              <a:rPr lang="en-US" altLang="en-US" dirty="0"/>
              <a:t>Basic file system and I/O control are covered under I/O management (next week).</a:t>
            </a:r>
          </a:p>
        </p:txBody>
      </p:sp>
      <p:sp>
        <p:nvSpPr>
          <p:cNvPr id="19460" name="Slide Number Placeholder 3">
            <a:extLst>
              <a:ext uri="{FF2B5EF4-FFF2-40B4-BE49-F238E27FC236}">
                <a16:creationId xmlns:a16="http://schemas.microsoft.com/office/drawing/2014/main" id="{5E5B8FA9-077E-4AAF-8B75-9AE0132011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7049F139-A98A-4709-B126-C9E93F20CD95}"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AF5C4AD-27E7-49E2-9F1A-7A34272759CD}"/>
              </a:ext>
            </a:extLst>
          </p:cNvPr>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32AE586B-66E4-48F5-BAF6-0D6D077E61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Other issues related to file sharing are access rights and the management of simultaneous access.</a:t>
            </a:r>
          </a:p>
          <a:p>
            <a:endParaRPr lang="en-US" altLang="en-US" dirty="0"/>
          </a:p>
          <a:p>
            <a:pPr>
              <a:spcAft>
                <a:spcPts val="600"/>
              </a:spcAft>
            </a:pPr>
            <a:r>
              <a:rPr lang="en-GB" altLang="en-US" dirty="0"/>
              <a:t>File owner/creator should be able to control: what can be done; and by whom</a:t>
            </a:r>
          </a:p>
          <a:p>
            <a:endParaRPr lang="en-US" altLang="en-US" dirty="0"/>
          </a:p>
          <a:p>
            <a:r>
              <a:rPr lang="en-US" altLang="en-US" dirty="0"/>
              <a:t>The file system should provide a number of options so that the way in which a particular file is accessed can be controlled. Typically, users or groups of users are granted certain access rights to a file. </a:t>
            </a:r>
          </a:p>
          <a:p>
            <a:endParaRPr lang="en-US" altLang="en-US" dirty="0"/>
          </a:p>
          <a:p>
            <a:r>
              <a:rPr lang="en-US" altLang="en-US" dirty="0"/>
              <a:t>We illustrate the file protection using Unix as an example.</a:t>
            </a:r>
          </a:p>
          <a:p>
            <a:endParaRPr lang="en-US" altLang="en-US" dirty="0"/>
          </a:p>
          <a:p>
            <a:r>
              <a:rPr lang="en-US" altLang="en-US" dirty="0"/>
              <a:t>In Unix, each user has a primary group. When a file is created, it is initially associated with user’s primary group.  Groups are created by the system administrator.</a:t>
            </a:r>
          </a:p>
          <a:p>
            <a:endParaRPr lang="en-US" altLang="en-US" dirty="0"/>
          </a:p>
          <a:p>
            <a:r>
              <a:rPr lang="en-US" altLang="en-US" dirty="0"/>
              <a:t>There are three classes of users: owner, group, public.</a:t>
            </a:r>
          </a:p>
          <a:p>
            <a:endParaRPr lang="en-US" altLang="en-US" dirty="0"/>
          </a:p>
          <a:p>
            <a:r>
              <a:rPr lang="en-US" altLang="en-US" dirty="0"/>
              <a:t>For each class of user, there are three protection bits: read, write, and execute.</a:t>
            </a:r>
          </a:p>
          <a:p>
            <a:endParaRPr lang="en-US" altLang="en-US" dirty="0"/>
          </a:p>
        </p:txBody>
      </p:sp>
      <p:sp>
        <p:nvSpPr>
          <p:cNvPr id="48132" name="Slide Number Placeholder 3">
            <a:extLst>
              <a:ext uri="{FF2B5EF4-FFF2-40B4-BE49-F238E27FC236}">
                <a16:creationId xmlns:a16="http://schemas.microsoft.com/office/drawing/2014/main" id="{42D5969E-A533-4F2A-BF68-800ABC4B68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994D414A-1785-4136-935C-1624E2366695}"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24F93C09-4999-4175-99CB-E634DBE3D51B}"/>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EA1C95B6-7D9B-4A97-B999-369CDD4A76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t>Like files, each directory file also has 9 protection bits.</a:t>
            </a:r>
          </a:p>
          <a:p>
            <a:endParaRPr lang="en-GB" altLang="en-US" dirty="0"/>
          </a:p>
          <a:p>
            <a:r>
              <a:rPr lang="en-GB" altLang="en-US" dirty="0"/>
              <a:t>Read permission means operation to list the content of a directory is permitted.</a:t>
            </a:r>
          </a:p>
          <a:p>
            <a:endParaRPr lang="en-GB" altLang="en-US" dirty="0"/>
          </a:p>
          <a:p>
            <a:r>
              <a:rPr lang="en-GB" altLang="en-US" dirty="0"/>
              <a:t>Write permission means operation to modify the content of a directory (e.g., delete a directory entry or insert an entry in the directory) is permitted.</a:t>
            </a:r>
          </a:p>
          <a:p>
            <a:endParaRPr lang="en-GB" altLang="en-US" dirty="0"/>
          </a:p>
          <a:p>
            <a:r>
              <a:rPr lang="en-GB" altLang="en-US" dirty="0"/>
              <a:t>However, t</a:t>
            </a:r>
            <a:r>
              <a:rPr lang="en-GB" altLang="en-US" sz="1200" dirty="0"/>
              <a:t>o access a directory, the execute permission is essential.  If there is no execute permission, read/write operation on the directory can’t be performed even though read/write permission is set.  </a:t>
            </a:r>
            <a:endParaRPr lang="en-GB" altLang="en-US" dirty="0"/>
          </a:p>
        </p:txBody>
      </p:sp>
      <p:sp>
        <p:nvSpPr>
          <p:cNvPr id="50180" name="Slide Number Placeholder 3">
            <a:extLst>
              <a:ext uri="{FF2B5EF4-FFF2-40B4-BE49-F238E27FC236}">
                <a16:creationId xmlns:a16="http://schemas.microsoft.com/office/drawing/2014/main" id="{1D085459-F546-42A8-B35B-D3DE624259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96F17302-0BD5-4562-9CC1-448BB87196B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2D54E1A3-B277-4523-B275-AFC18CA87F5E}"/>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C4A84CEF-ECED-4FB6-ABCC-2D2845ADE7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Typically, a secondary storage is a block-oriented device that consists of a collection of blocks. The operating system or file management system is responsible for allocating blocks to files. This raises two management issues. First, space on secondary storage must be allocated to files, and second, it is necessary to keep track of the space available for allocation. </a:t>
            </a:r>
          </a:p>
          <a:p>
            <a:endParaRPr lang="en-US" altLang="en-US" dirty="0"/>
          </a:p>
          <a:p>
            <a:r>
              <a:rPr lang="en-US" altLang="en-US" dirty="0"/>
              <a:t>[We will see that these two tasks are related; that is, the approach taken for file allocation may influence the approach taken for free space management. Further, we will see that there is an interaction between file structure and allocation policy.]</a:t>
            </a:r>
          </a:p>
          <a:p>
            <a:endParaRPr lang="en-US" altLang="en-US" dirty="0"/>
          </a:p>
          <a:p>
            <a:r>
              <a:rPr lang="en-US" altLang="en-US" dirty="0"/>
              <a:t>We begin this part of lecture by looking at alternatives for file allocation on a single disk. Then we look at the issue of free space management.</a:t>
            </a:r>
          </a:p>
          <a:p>
            <a:endParaRPr lang="en-US" altLang="en-US" dirty="0"/>
          </a:p>
        </p:txBody>
      </p:sp>
      <p:sp>
        <p:nvSpPr>
          <p:cNvPr id="65540" name="Slide Number Placeholder 3">
            <a:extLst>
              <a:ext uri="{FF2B5EF4-FFF2-40B4-BE49-F238E27FC236}">
                <a16:creationId xmlns:a16="http://schemas.microsoft.com/office/drawing/2014/main" id="{01CD3374-E86A-4578-A676-37EE66692D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40245B8B-AB10-44F9-9309-29E41A480234}"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D55DF61-8EE9-4384-B033-86EA7D356795}"/>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953338F7-1D79-48A2-8B62-E04619C2EE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sz="1200" kern="1200" dirty="0">
                <a:solidFill>
                  <a:schemeClr val="tx1"/>
                </a:solidFill>
                <a:effectLst/>
                <a:latin typeface="Times New Roman" pitchFamily="18" charset="0"/>
                <a:ea typeface="+mn-ea"/>
                <a:cs typeface="+mn-cs"/>
              </a:rPr>
              <a:t>We assume a file is unstructured.  A file can be viewed logically as a sequence of bytes of any length.  However, a disk can only store data in fixed-size blocks, so the first step to store a file on a disk is to divide it into blocks.  These blocks are called the logical blocks or data blocks. They are numbered with logical block numbers, starting from 0.  Then, a file space allocation method is required to determine where these logical blocks can be stored on the disk.</a:t>
            </a:r>
          </a:p>
          <a:p>
            <a:pPr>
              <a:lnSpc>
                <a:spcPct val="80000"/>
              </a:lnSpc>
            </a:pPr>
            <a:endParaRPr lang="en-US" altLang="en-US" sz="1000" dirty="0"/>
          </a:p>
          <a:p>
            <a:pPr>
              <a:lnSpc>
                <a:spcPct val="80000"/>
              </a:lnSpc>
            </a:pPr>
            <a:r>
              <a:rPr lang="en-US" altLang="en-US" sz="1000" dirty="0"/>
              <a:t>Similar to memory allocation to process, disk space allocation to files can be either contiguous or non-contiguous.</a:t>
            </a:r>
          </a:p>
          <a:p>
            <a:pPr>
              <a:lnSpc>
                <a:spcPct val="80000"/>
              </a:lnSpc>
            </a:pPr>
            <a:endParaRPr lang="en-US" altLang="en-US" sz="1000" dirty="0"/>
          </a:p>
          <a:p>
            <a:pPr>
              <a:lnSpc>
                <a:spcPct val="80000"/>
              </a:lnSpc>
            </a:pPr>
            <a:r>
              <a:rPr lang="en-US" altLang="en-US" sz="1000" dirty="0"/>
              <a:t>We will cover three file allocation methods: contiguous allocation, linked allocation, and indexed allocation.</a:t>
            </a:r>
          </a:p>
          <a:p>
            <a:pPr>
              <a:lnSpc>
                <a:spcPct val="80000"/>
              </a:lnSpc>
            </a:pPr>
            <a:endParaRPr lang="en-US" altLang="en-US" sz="1000" dirty="0"/>
          </a:p>
          <a:p>
            <a:pPr>
              <a:lnSpc>
                <a:spcPct val="80000"/>
              </a:lnSpc>
            </a:pPr>
            <a:endParaRPr lang="en-US" altLang="en-US" sz="1000" b="1" dirty="0"/>
          </a:p>
        </p:txBody>
      </p:sp>
      <p:sp>
        <p:nvSpPr>
          <p:cNvPr id="52228" name="Slide Number Placeholder 3">
            <a:extLst>
              <a:ext uri="{FF2B5EF4-FFF2-40B4-BE49-F238E27FC236}">
                <a16:creationId xmlns:a16="http://schemas.microsoft.com/office/drawing/2014/main" id="{D57D4A96-55A3-46ED-BDD0-5C58EF2AB5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3E4CB998-208E-4044-958B-B4C8CAD540C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C1F2516-D886-4801-8994-1208980DCF10}"/>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E1633A31-7D0A-4350-AF72-6C6D54AB02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sz="1200" kern="1200" dirty="0">
                <a:solidFill>
                  <a:schemeClr val="tx1"/>
                </a:solidFill>
                <a:effectLst/>
                <a:latin typeface="Times New Roman" pitchFamily="18" charset="0"/>
                <a:ea typeface="+mn-ea"/>
                <a:cs typeface="+mn-cs"/>
              </a:rPr>
              <a:t>Contiguous allocation requires that each file occupies a set of contiguous blocks on the disk.  If a file is n blocks long and starts at disk block b, then it occupies disk blocks b, b+1, b+2, …, b+n-1. </a:t>
            </a:r>
          </a:p>
          <a:p>
            <a:pPr lvl="0"/>
            <a:endParaRPr lang="en-US" altLang="en-US" dirty="0"/>
          </a:p>
          <a:p>
            <a:r>
              <a:rPr lang="en-US" altLang="en-US" dirty="0"/>
              <a:t>Contiguous allocation is the best from the point of view of sequential file. It is also easy to retrieve a specific block. For example, if a file starts at disk block </a:t>
            </a:r>
            <a:r>
              <a:rPr lang="en-US" altLang="en-US" i="1" dirty="0"/>
              <a:t>b , </a:t>
            </a:r>
            <a:r>
              <a:rPr lang="en-US" altLang="en-US" dirty="0"/>
              <a:t>and the logical block </a:t>
            </a:r>
            <a:r>
              <a:rPr lang="en-US" altLang="en-US" i="1" dirty="0" err="1"/>
              <a:t>i</a:t>
            </a:r>
            <a:r>
              <a:rPr lang="en-US" altLang="en-US" i="1" dirty="0"/>
              <a:t> </a:t>
            </a:r>
            <a:r>
              <a:rPr lang="en-US" altLang="en-US" dirty="0"/>
              <a:t>of the file is wanted, its location on the disk is simply </a:t>
            </a:r>
            <a:r>
              <a:rPr lang="en-US" altLang="en-US" i="1" dirty="0"/>
              <a:t>b + </a:t>
            </a:r>
            <a:r>
              <a:rPr lang="en-US" altLang="en-US" i="1" dirty="0" err="1"/>
              <a:t>i</a:t>
            </a:r>
            <a:r>
              <a:rPr lang="en-US" altLang="en-US" i="1" dirty="0"/>
              <a:t> . </a:t>
            </a:r>
          </a:p>
          <a:p>
            <a:endParaRPr lang="en-US" altLang="en-US" i="1" dirty="0"/>
          </a:p>
          <a:p>
            <a:r>
              <a:rPr lang="en-US" sz="1200" kern="1200" dirty="0">
                <a:solidFill>
                  <a:schemeClr val="tx1"/>
                </a:solidFill>
                <a:effectLst/>
                <a:latin typeface="Times New Roman" pitchFamily="18" charset="0"/>
                <a:ea typeface="+mn-ea"/>
                <a:cs typeface="+mn-cs"/>
              </a:rPr>
              <a:t>Dynamic allocation policies, such as first fit, best fit and worst fit, can be used to find the required space (that is, a large enough hole) for the file on the disk.  However, e</a:t>
            </a:r>
            <a:r>
              <a:rPr lang="en-US" altLang="en-US" dirty="0"/>
              <a:t>xternal fragmentation will occur.  As files are created and deleted, the disk may become fragmented.  </a:t>
            </a:r>
          </a:p>
          <a:p>
            <a:endParaRPr lang="en-US" altLang="en-US" dirty="0"/>
          </a:p>
          <a:p>
            <a:r>
              <a:rPr lang="en-US" altLang="en-US" dirty="0"/>
              <a:t>Another problem with contiguous allocation is to determine how much space is needed for a file.  We may find that there is little space on both side of the file on the disk and hence the file cannot grow in its current place.  To extend the file, we may have to move it to a larger hole.  </a:t>
            </a:r>
          </a:p>
          <a:p>
            <a:endParaRPr lang="en-US" altLang="en-US" dirty="0"/>
          </a:p>
          <a:p>
            <a:r>
              <a:rPr lang="en-US" altLang="en-US" dirty="0"/>
              <a:t>On the other hand, if the space required by a file is over-estimated, that is, we allocate more space than what the file actually needs, this will result in part of the space assigned to the file is not really in use, resulting in internal fragmentation. </a:t>
            </a:r>
          </a:p>
          <a:p>
            <a:endParaRPr lang="en-US" altLang="en-US" dirty="0"/>
          </a:p>
          <a:p>
            <a:endParaRPr lang="en-SG" altLang="en-US" dirty="0"/>
          </a:p>
        </p:txBody>
      </p:sp>
      <p:sp>
        <p:nvSpPr>
          <p:cNvPr id="54276" name="Slide Number Placeholder 3">
            <a:extLst>
              <a:ext uri="{FF2B5EF4-FFF2-40B4-BE49-F238E27FC236}">
                <a16:creationId xmlns:a16="http://schemas.microsoft.com/office/drawing/2014/main" id="{097987DF-7D47-4804-8787-D0EA566FF9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9C57BB89-0B66-4A21-A968-9A45CFF28B6F}"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Recall, file position pointer specifies the byte position in a file to be accessed.  Given a 4-byte file position pointer, it can be used to address a file consisting of 2^32 bytes.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access a specific position (in terms of byte position) of a file for read or write, the following two steps need to be performed:</a:t>
            </a:r>
          </a:p>
          <a:p>
            <a:endParaRPr lang="en-SG"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1. Determine the logical block where the position is.  </a:t>
            </a:r>
            <a:endParaRPr lang="en-SG" sz="1200" kern="1200" dirty="0">
              <a:solidFill>
                <a:schemeClr val="tx1"/>
              </a:solidFill>
              <a:effectLst/>
              <a:latin typeface="Times New Roman" pitchFamily="18" charset="0"/>
              <a:ea typeface="+mn-ea"/>
              <a:cs typeface="+mn-cs"/>
            </a:endParaRP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2. Determine the disk block where the logical block is on the disk.  </a:t>
            </a: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Slide here shows given a position in byte (that is, logical address), how the logical block number and disk block number (that is, physical address) are determined.  </a:t>
            </a: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The logical block number is determined by dividing logical address by the block size.  Quotient is the logical block number. </a:t>
            </a: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Disk block number is determined by adding the logical block number to the starting disk block number for the file.</a:t>
            </a:r>
            <a:endParaRPr lang="en-SG" sz="1200" kern="1200" dirty="0">
              <a:solidFill>
                <a:schemeClr val="tx1"/>
              </a:solidFill>
              <a:effectLst/>
              <a:latin typeface="Times New Roman" pitchFamily="18" charset="0"/>
              <a:ea typeface="+mn-ea"/>
              <a:cs typeface="+mn-cs"/>
            </a:endParaRPr>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26</a:t>
            </a:fld>
            <a:endParaRPr lang="en-US" altLang="en-US"/>
          </a:p>
        </p:txBody>
      </p:sp>
    </p:spTree>
    <p:extLst>
      <p:ext uri="{BB962C8B-B14F-4D97-AF65-F5344CB8AC3E}">
        <p14:creationId xmlns:p14="http://schemas.microsoft.com/office/powerpoint/2010/main" val="2289868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B4E9D3E-5185-4EDC-827D-3FB1D3B1DEC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CFB9FE03-0678-486F-9618-3C8C4C541E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Now let’s look at an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diagram shows the current state of a disk.  Shaded blocks are occupied.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directory entry for each file indicates the address of the starting disk block and the length of the file.</a:t>
            </a:r>
            <a:endParaRPr lang="en-US" altLang="en-US" dirty="0"/>
          </a:p>
          <a:p>
            <a:endParaRPr lang="en-SG" altLang="en-US" dirty="0"/>
          </a:p>
          <a:p>
            <a:r>
              <a:rPr lang="en-SG" altLang="en-US" dirty="0"/>
              <a:t>The example in the slide is for file “mail”, the starting disk block number is 19 and there are 6 blocks in the file.  So, logical block 0 of file “mail” is in disk block 19.  </a:t>
            </a:r>
            <a:endParaRPr lang="en-GB" altLang="en-US" dirty="0"/>
          </a:p>
          <a:p>
            <a:r>
              <a:rPr lang="en-SG" altLang="en-US" dirty="0"/>
              <a:t>  </a:t>
            </a:r>
            <a:endParaRPr lang="en-GB" altLang="en-US" dirty="0"/>
          </a:p>
          <a:p>
            <a:r>
              <a:rPr lang="en-SG" altLang="en-US" dirty="0"/>
              <a:t>Given block size 512, logical address 2333 is in logical block 4.  Since the starting disk block number is 19, the block that needs to be accessed is disk block 19+4=23.</a:t>
            </a:r>
          </a:p>
          <a:p>
            <a:endParaRPr lang="en-GB" altLang="en-US" dirty="0"/>
          </a:p>
          <a:p>
            <a:r>
              <a:rPr lang="en-US" sz="1200" kern="1200" dirty="0">
                <a:solidFill>
                  <a:schemeClr val="tx1"/>
                </a:solidFill>
                <a:effectLst/>
                <a:latin typeface="Times New Roman" pitchFamily="18" charset="0"/>
                <a:ea typeface="+mn-ea"/>
                <a:cs typeface="+mn-cs"/>
              </a:rPr>
              <a:t>Accessing a file that has been allocated contiguously is easy.  For sequential access, the file system remembers the disk address of the last block referenced and, when necessary, reads the next block.  For example, assume the last disk block accessed for file “mail” is block 20, for sequential access, the next disk block to be accessed will be block 21.</a:t>
            </a:r>
            <a:endParaRPr lang="en-SG" sz="1200" kern="1200" dirty="0">
              <a:solidFill>
                <a:schemeClr val="tx1"/>
              </a:solidFill>
              <a:effectLst/>
              <a:latin typeface="Times New Roman" pitchFamily="18" charset="0"/>
              <a:ea typeface="+mn-ea"/>
              <a:cs typeface="+mn-cs"/>
            </a:endParaRPr>
          </a:p>
          <a:p>
            <a:endParaRPr lang="en-GB" altLang="en-US" dirty="0"/>
          </a:p>
          <a:p>
            <a:r>
              <a:rPr lang="en-US" sz="1200" kern="1200" dirty="0">
                <a:solidFill>
                  <a:schemeClr val="tx1"/>
                </a:solidFill>
                <a:effectLst/>
                <a:latin typeface="Times New Roman" pitchFamily="18" charset="0"/>
                <a:ea typeface="+mn-ea"/>
                <a:cs typeface="+mn-cs"/>
              </a:rPr>
              <a:t>For direct access to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of a file that starts at disk block b on the disk, we can immediately determine that the required logical block is at disk block </a:t>
            </a:r>
            <a:r>
              <a:rPr lang="en-US" sz="1200" kern="1200" dirty="0" err="1">
                <a:solidFill>
                  <a:schemeClr val="tx1"/>
                </a:solidFill>
                <a:effectLst/>
                <a:latin typeface="Times New Roman" pitchFamily="18" charset="0"/>
                <a:ea typeface="+mn-ea"/>
                <a:cs typeface="+mn-cs"/>
              </a:rPr>
              <a:t>b+i</a:t>
            </a:r>
            <a:r>
              <a:rPr lang="en-US" sz="1200" kern="1200" dirty="0">
                <a:solidFill>
                  <a:schemeClr val="tx1"/>
                </a:solidFill>
                <a:effectLst/>
                <a:latin typeface="Times New Roman" pitchFamily="18" charset="0"/>
                <a:ea typeface="+mn-ea"/>
                <a:cs typeface="+mn-cs"/>
              </a:rPr>
              <a:t>.  As we just illustrated now, the logical block 4 of file “mail” can be directly located at disk block 19+4=23.</a:t>
            </a:r>
            <a:endParaRPr lang="en-SG" sz="1200" kern="1200" dirty="0">
              <a:solidFill>
                <a:schemeClr val="tx1"/>
              </a:solidFill>
              <a:effectLst/>
              <a:latin typeface="Times New Roman" pitchFamily="18" charset="0"/>
              <a:ea typeface="+mn-ea"/>
              <a:cs typeface="+mn-cs"/>
            </a:endParaRPr>
          </a:p>
        </p:txBody>
      </p:sp>
      <p:sp>
        <p:nvSpPr>
          <p:cNvPr id="57348" name="Slide Number Placeholder 3">
            <a:extLst>
              <a:ext uri="{FF2B5EF4-FFF2-40B4-BE49-F238E27FC236}">
                <a16:creationId xmlns:a16="http://schemas.microsoft.com/office/drawing/2014/main" id="{0D0BC424-DF0E-4766-A3B1-7B0598DAE5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EC3BDED7-575F-4B25-993A-128A19227651}"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BE113420-6AD6-4658-AD83-43A0BFA38CCA}"/>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27551C25-AF1F-4208-A5BF-A04EA00D7B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sz="1200" kern="1200" dirty="0">
                <a:solidFill>
                  <a:schemeClr val="tx1"/>
                </a:solidFill>
                <a:effectLst/>
                <a:latin typeface="Times New Roman" pitchFamily="18" charset="0"/>
                <a:ea typeface="+mn-ea"/>
                <a:cs typeface="+mn-cs"/>
              </a:rPr>
              <a:t>With linked allocation, all disk blocks allocated to a file are chained using a link list.  </a:t>
            </a:r>
            <a:r>
              <a:rPr lang="en-US" altLang="en-US" dirty="0"/>
              <a:t>Each block contains a pointer to the next block in the chain. </a:t>
            </a:r>
          </a:p>
          <a:p>
            <a:pPr lvl="0"/>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 selection of blocks to assign to a file is now a simple matter: Any free block can be used. So, there is no external fragmentation to worry about. There is no constraint on file size.  Additional blocks can be added easily.  However, </a:t>
            </a:r>
            <a:r>
              <a:rPr lang="en-US" altLang="en-US" sz="1200" kern="1200" dirty="0">
                <a:solidFill>
                  <a:schemeClr val="tx1"/>
                </a:solidFill>
                <a:effectLst/>
                <a:latin typeface="Times New Roman" pitchFamily="18" charset="0"/>
                <a:ea typeface="+mn-ea"/>
                <a:cs typeface="+mn-cs"/>
              </a:rPr>
              <a:t>t</a:t>
            </a:r>
            <a:r>
              <a:rPr lang="en-US" sz="1200" kern="1200" dirty="0">
                <a:solidFill>
                  <a:schemeClr val="tx1"/>
                </a:solidFill>
                <a:effectLst/>
                <a:latin typeface="Times New Roman" pitchFamily="18" charset="0"/>
                <a:ea typeface="+mn-ea"/>
                <a:cs typeface="+mn-cs"/>
              </a:rPr>
              <a:t>he disk blocks allocated to a file may be scattered anywhere on the disk.</a:t>
            </a:r>
            <a:r>
              <a:rPr lang="en-SG" sz="1200" kern="1200" dirty="0">
                <a:solidFill>
                  <a:schemeClr val="tx1"/>
                </a:solidFill>
                <a:effectLst/>
                <a:latin typeface="Times New Roman" pitchFamily="18"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To access a specific logical block of a file requires tracing through the chain to the desired block.  So, this allocation method is not suitable for random access.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SG" altLang="en-US" dirty="0"/>
          </a:p>
        </p:txBody>
      </p:sp>
      <p:sp>
        <p:nvSpPr>
          <p:cNvPr id="59396" name="Slide Number Placeholder 3">
            <a:extLst>
              <a:ext uri="{FF2B5EF4-FFF2-40B4-BE49-F238E27FC236}">
                <a16:creationId xmlns:a16="http://schemas.microsoft.com/office/drawing/2014/main" id="{964E8022-1A68-4296-A76E-01B23FD373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583EC12A-86C6-46A2-A036-7195DA5AB8A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Similar to the contiguous allocation, to access a specific position (in terms of byte position) of a file for read or write, we need to first determine this position is in which logical block and then where the logical block is on the disk.</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Assuming the block size is 512 bytes, </a:t>
            </a:r>
            <a:r>
              <a:rPr lang="en-GB" sz="1200" kern="1200" dirty="0">
                <a:solidFill>
                  <a:schemeClr val="tx1"/>
                </a:solidFill>
                <a:effectLst/>
                <a:latin typeface="Times New Roman" pitchFamily="18" charset="0"/>
                <a:ea typeface="+mn-ea"/>
                <a:cs typeface="+mn-cs"/>
              </a:rPr>
              <a:t>since the first 4 bytes of each block is reserved for the </a:t>
            </a:r>
            <a:r>
              <a:rPr lang="en-GB" sz="1200" i="1" kern="1200" dirty="0">
                <a:solidFill>
                  <a:schemeClr val="tx1"/>
                </a:solidFill>
                <a:effectLst/>
                <a:latin typeface="Times New Roman" pitchFamily="18" charset="0"/>
                <a:ea typeface="+mn-ea"/>
                <a:cs typeface="+mn-cs"/>
              </a:rPr>
              <a:t>pointer</a:t>
            </a:r>
            <a:r>
              <a:rPr lang="en-GB" sz="1200" kern="1200" dirty="0">
                <a:solidFill>
                  <a:schemeClr val="tx1"/>
                </a:solidFill>
                <a:effectLst/>
                <a:latin typeface="Times New Roman" pitchFamily="18" charset="0"/>
                <a:ea typeface="+mn-ea"/>
                <a:cs typeface="+mn-cs"/>
              </a:rPr>
              <a:t> to the next block assigned to the file, the effective block size is 508.  </a:t>
            </a:r>
            <a:endParaRPr lang="en-SG" sz="1200" kern="1200" dirty="0">
              <a:solidFill>
                <a:schemeClr val="tx1"/>
              </a:solidFill>
              <a:effectLst/>
              <a:latin typeface="Times New Roman" pitchFamily="18" charset="0"/>
              <a:ea typeface="+mn-ea"/>
              <a:cs typeface="+mn-cs"/>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logical block number is determined by dividing logical address (that is, position in byte) by the effective block size.  Quotient is the logical block number. </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29</a:t>
            </a:fld>
            <a:endParaRPr lang="en-US" altLang="en-US"/>
          </a:p>
        </p:txBody>
      </p:sp>
    </p:spTree>
    <p:extLst>
      <p:ext uri="{BB962C8B-B14F-4D97-AF65-F5344CB8AC3E}">
        <p14:creationId xmlns:p14="http://schemas.microsoft.com/office/powerpoint/2010/main" val="3942062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Using linked allocation, the directory entry contains a pointer to the first and last blocks of the file.</a:t>
            </a:r>
            <a:endParaRPr lang="en-SG"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access byte 2333 of file “jeep”, we can determine that it is in </a:t>
            </a:r>
            <a:r>
              <a:rPr lang="en-GB" sz="1200" kern="1200" dirty="0">
                <a:solidFill>
                  <a:schemeClr val="tx1"/>
                </a:solidFill>
                <a:effectLst/>
                <a:latin typeface="Times New Roman" pitchFamily="18" charset="0"/>
                <a:ea typeface="+mn-ea"/>
                <a:cs typeface="+mn-cs"/>
              </a:rPr>
              <a:t>logical block </a:t>
            </a:r>
            <a:r>
              <a:rPr lang="en-US" sz="1200" kern="1200" dirty="0">
                <a:solidFill>
                  <a:schemeClr val="tx1"/>
                </a:solidFill>
                <a:effectLst/>
                <a:latin typeface="Times New Roman" pitchFamily="18" charset="0"/>
                <a:ea typeface="+mn-ea"/>
                <a:cs typeface="+mn-cs"/>
              </a:rPr>
              <a:t>4 (2333 divided by 508, quotient is 4).    </a:t>
            </a:r>
            <a:endParaRPr lang="en-SG"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endParaRPr lang="en-SG"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access logical block 4 of file “jeep”, we need to locate where logical block 0 is on the disk from the directory entry and follow the links to locate the next logical block and so on until logical block 4 is reached.  In this case, logical block 4 is in disk block 25.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 general, to find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of a file, we must start at the beginning of that file and follow the</a:t>
            </a:r>
            <a:r>
              <a:rPr lang="en-SG" sz="1200" kern="12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links until we get to the required block. Each access to a link requires a disk read.  So, locating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disk I/</a:t>
            </a:r>
            <a:r>
              <a:rPr lang="en-US" sz="1200" kern="1200" dirty="0" err="1">
                <a:solidFill>
                  <a:schemeClr val="tx1"/>
                </a:solidFill>
                <a:effectLst/>
                <a:latin typeface="Times New Roman" pitchFamily="18" charset="0"/>
                <a:ea typeface="+mn-ea"/>
                <a:cs typeface="+mn-cs"/>
              </a:rPr>
              <a:t>Os</a:t>
            </a:r>
            <a:r>
              <a:rPr lang="en-US" sz="1200" kern="1200" dirty="0">
                <a:solidFill>
                  <a:schemeClr val="tx1"/>
                </a:solidFill>
                <a:effectLst/>
                <a:latin typeface="Times New Roman" pitchFamily="18" charset="0"/>
                <a:ea typeface="+mn-ea"/>
                <a:cs typeface="+mn-cs"/>
              </a:rPr>
              <a:t> are needed.</a:t>
            </a:r>
            <a:endParaRPr lang="en-SG" sz="1200" kern="1200" dirty="0">
              <a:solidFill>
                <a:schemeClr val="tx1"/>
              </a:solidFill>
              <a:effectLst/>
              <a:latin typeface="Times New Roman" pitchFamily="18" charset="0"/>
              <a:ea typeface="+mn-ea"/>
              <a:cs typeface="+mn-cs"/>
            </a:endParaRPr>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30</a:t>
            </a:fld>
            <a:endParaRPr lang="en-US" altLang="en-US"/>
          </a:p>
        </p:txBody>
      </p:sp>
    </p:spTree>
    <p:extLst>
      <p:ext uri="{BB962C8B-B14F-4D97-AF65-F5344CB8AC3E}">
        <p14:creationId xmlns:p14="http://schemas.microsoft.com/office/powerpoint/2010/main" val="2500598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B5E34D1-B215-490D-86AA-82EA9AF63407}"/>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F29BF6E5-19BB-47BA-8682-728AAB21C5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 file is a named collection of related information that is recorded on secondary storage.  A file's attributes vary from one operating system to another but typically consist of Name, Type, Location, Size, Protection, Time, Date, and User Identification etc.</a:t>
            </a:r>
          </a:p>
          <a:p>
            <a:endParaRPr lang="en-US" altLang="en-US" dirty="0"/>
          </a:p>
          <a:p>
            <a:r>
              <a:rPr lang="en-US" altLang="en-US" dirty="0"/>
              <a:t>Collectively the file attributes define the meta data of a file (not the actual data the file contains). The information about all files is kept in the directory structure.  Because directories, like files, must be nonvolatile, they must be stored on the disk and brought into memory as needed.</a:t>
            </a:r>
          </a:p>
        </p:txBody>
      </p:sp>
      <p:sp>
        <p:nvSpPr>
          <p:cNvPr id="21508" name="Slide Number Placeholder 3">
            <a:extLst>
              <a:ext uri="{FF2B5EF4-FFF2-40B4-BE49-F238E27FC236}">
                <a16:creationId xmlns:a16="http://schemas.microsoft.com/office/drawing/2014/main" id="{386E58B3-D81B-4283-87B8-231365C541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8AA200DD-CA3E-4170-AD1E-09B2010D16FD}"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Times New Roman" pitchFamily="18" charset="0"/>
                <a:ea typeface="+mn-ea"/>
                <a:cs typeface="+mn-cs"/>
              </a:rPr>
              <a:t>Unlike the linked allocation, </a:t>
            </a:r>
            <a:r>
              <a:rPr lang="en-US" sz="1200" b="1" kern="1200" dirty="0">
                <a:solidFill>
                  <a:schemeClr val="tx1"/>
                </a:solidFill>
                <a:effectLst/>
                <a:latin typeface="Times New Roman" pitchFamily="18" charset="0"/>
                <a:ea typeface="+mn-ea"/>
                <a:cs typeface="+mn-cs"/>
              </a:rPr>
              <a:t>indexed allocation </a:t>
            </a:r>
            <a:r>
              <a:rPr lang="en-US" sz="1200" kern="1200" dirty="0">
                <a:solidFill>
                  <a:schemeClr val="tx1"/>
                </a:solidFill>
                <a:effectLst/>
                <a:latin typeface="Times New Roman" pitchFamily="18" charset="0"/>
                <a:ea typeface="+mn-ea"/>
                <a:cs typeface="+mn-cs"/>
              </a:rPr>
              <a:t>puts all the pointers together into an </a:t>
            </a:r>
            <a:r>
              <a:rPr lang="en-US" sz="1200" b="1" kern="1200" dirty="0">
                <a:solidFill>
                  <a:schemeClr val="tx1"/>
                </a:solidFill>
                <a:effectLst/>
                <a:latin typeface="Times New Roman" pitchFamily="18" charset="0"/>
                <a:ea typeface="+mn-ea"/>
                <a:cs typeface="+mn-cs"/>
              </a:rPr>
              <a:t>index block</a:t>
            </a:r>
            <a:r>
              <a:rPr lang="en-US" sz="1200" kern="1200" dirty="0">
                <a:solidFill>
                  <a:schemeClr val="tx1"/>
                </a:solidFill>
                <a:effectLst/>
                <a:latin typeface="Times New Roman" pitchFamily="18" charset="0"/>
                <a:ea typeface="+mn-ea"/>
                <a:cs typeface="+mn-cs"/>
              </a:rPr>
              <a:t>.</a:t>
            </a:r>
            <a:endParaRPr lang="en-SG" sz="1200" kern="1200" dirty="0">
              <a:solidFill>
                <a:schemeClr val="tx1"/>
              </a:solidFill>
              <a:effectLst/>
              <a:latin typeface="Times New Roman" pitchFamily="18" charset="0"/>
              <a:ea typeface="+mn-ea"/>
              <a:cs typeface="+mn-cs"/>
            </a:endParaRP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Each file has its own index block, which is an array of disk-block addresses (i.e., block pointers), one for each block of the file. The entry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in the index block points to the disk location of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of the file.</a:t>
            </a:r>
            <a:endParaRPr lang="en-SG" sz="1200" kern="1200" dirty="0">
              <a:solidFill>
                <a:schemeClr val="tx1"/>
              </a:solidFill>
              <a:effectLst/>
              <a:latin typeface="Times New Roman" pitchFamily="18" charset="0"/>
              <a:ea typeface="+mn-ea"/>
              <a:cs typeface="+mn-cs"/>
            </a:endParaRPr>
          </a:p>
          <a:p>
            <a:pPr lvl="0"/>
            <a:endParaRPr lang="en-US" sz="1200" kern="1200" dirty="0">
              <a:solidFill>
                <a:schemeClr val="tx1"/>
              </a:solidFill>
              <a:effectLst/>
              <a:latin typeface="Times New Roman" pitchFamily="18" charset="0"/>
              <a:ea typeface="+mn-ea"/>
              <a:cs typeface="+mn-cs"/>
            </a:endParaRPr>
          </a:p>
          <a:p>
            <a:pPr lvl="0"/>
            <a:r>
              <a:rPr lang="en-US" sz="1200" kern="1200" dirty="0">
                <a:solidFill>
                  <a:schemeClr val="tx1"/>
                </a:solidFill>
                <a:effectLst/>
                <a:latin typeface="Times New Roman" pitchFamily="18" charset="0"/>
                <a:ea typeface="+mn-ea"/>
                <a:cs typeface="+mn-cs"/>
              </a:rPr>
              <a:t>[When the file is created, all pointers in the index block are set to null (that is “-1”).  When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is first written, a free disk block is obtained and its address is put in entry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in the index block. ]</a:t>
            </a:r>
            <a:endParaRPr lang="en-SG" sz="1200" kern="1200" dirty="0">
              <a:solidFill>
                <a:schemeClr val="tx1"/>
              </a:solidFill>
              <a:effectLst/>
              <a:latin typeface="Times New Roman" pitchFamily="18" charset="0"/>
              <a:ea typeface="+mn-ea"/>
              <a:cs typeface="+mn-cs"/>
            </a:endParaRPr>
          </a:p>
          <a:p>
            <a:endParaRPr lang="en-US" dirty="0"/>
          </a:p>
          <a:p>
            <a:r>
              <a:rPr lang="en-US" dirty="0"/>
              <a:t>This scheme supports random access.  The disk location of a logical block can be easily determined by checking the corresponding entry in the index block.  </a:t>
            </a:r>
          </a:p>
          <a:p>
            <a:endParaRPr lang="en-US" dirty="0"/>
          </a:p>
          <a:p>
            <a:r>
              <a:rPr lang="en-US" dirty="0"/>
              <a:t>Similar to the linked allocation scheme, any free disk block can be used.  There is no external fragmentation.  However, o</a:t>
            </a:r>
            <a:r>
              <a:rPr lang="en-US" altLang="en-US" dirty="0"/>
              <a:t>ne consequence of this is that there is no accommodation of the principle of locality.  Disk blocks assigned to a file can be anywhere on the disk.  Thus, to access a sequence of blocks of a file, as in sequential processing, a series of accesses to different parts of the disk are required.  In contrast, contiguous allocation observes a good locality since disk blocks assigned to a file are contiguous on the disk.</a:t>
            </a:r>
          </a:p>
          <a:p>
            <a:endParaRPr lang="en-US" altLang="en-US" dirty="0"/>
          </a:p>
          <a:p>
            <a:r>
              <a:rPr lang="en-US" altLang="en-US" dirty="0"/>
              <a:t>Another problem of the index allocation is the overhead of keeping index blocks which take up disk space.  </a:t>
            </a:r>
          </a:p>
          <a:p>
            <a:endParaRPr lang="en-US" altLang="en-US" dirty="0"/>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31</a:t>
            </a:fld>
            <a:endParaRPr lang="en-US" altLang="en-US"/>
          </a:p>
        </p:txBody>
      </p:sp>
    </p:spTree>
    <p:extLst>
      <p:ext uri="{BB962C8B-B14F-4D97-AF65-F5344CB8AC3E}">
        <p14:creationId xmlns:p14="http://schemas.microsoft.com/office/powerpoint/2010/main" val="105757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Given the maximum file size is 128K bytes, block size is 512 bytes, and each block pointer occupies 4 bytes, in this case two blocks are required to accommodate the index table.  (number of blocks: 128K/512 = 2^8; size of the index table: 2^8 x 4 = 2^10)</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Similarly, to access a specific position (in terms of byte position) of a file for read or write, we need to determine the logical block where the position is by dividing the position (that is, the logical address) by the block size.  </a:t>
            </a:r>
            <a:endParaRPr lang="en-SG"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t>
            </a:r>
          </a:p>
          <a:p>
            <a:endParaRPr lang="en-SG" sz="1200" kern="1200" dirty="0">
              <a:solidFill>
                <a:schemeClr val="tx1"/>
              </a:solidFill>
              <a:effectLst/>
              <a:latin typeface="Times New Roman" pitchFamily="18" charset="0"/>
              <a:ea typeface="+mn-ea"/>
              <a:cs typeface="+mn-cs"/>
            </a:endParaRPr>
          </a:p>
          <a:p>
            <a:r>
              <a:rPr lang="en-SG" dirty="0"/>
              <a:t>4 byes block pointer -&gt; 32 bits -&gt; 2^32 blocks -&gt; size of the disk 2^32 x 2^9 = 2^41 bytes</a:t>
            </a:r>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32</a:t>
            </a:fld>
            <a:endParaRPr lang="en-US" altLang="en-US"/>
          </a:p>
        </p:txBody>
      </p:sp>
    </p:spTree>
    <p:extLst>
      <p:ext uri="{BB962C8B-B14F-4D97-AF65-F5344CB8AC3E}">
        <p14:creationId xmlns:p14="http://schemas.microsoft.com/office/powerpoint/2010/main" val="194835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Using index allocation, the directory contains the address (i.e., disk block number) of the index block.</a:t>
            </a:r>
            <a:endParaRPr lang="en-SG"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Assume that we need to allocate disk space for file “jeep” that requires five blocks. </a:t>
            </a:r>
            <a:r>
              <a:rPr lang="en-SG" sz="1200" kern="12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Disk block 19 is the index block of file “jeep”.  The first five entries in the index block contain the disk block addresses where the five blocks of file “jeep” are on the disk.  </a:t>
            </a:r>
          </a:p>
          <a:p>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So, logical block 0 of file “jeep” is at disk block 9, logical block 1 is at disk block 16, logical block 2 is at disk block 11, logical block 3 is at disk block 10, and logical block 4 is at disk block 25.</a:t>
            </a:r>
            <a:endParaRPr lang="en-SG" sz="1200" kern="1200" dirty="0">
              <a:solidFill>
                <a:schemeClr val="tx1"/>
              </a:solidFill>
              <a:effectLst/>
              <a:latin typeface="Times New Roman" pitchFamily="18" charset="0"/>
              <a:ea typeface="+mn-ea"/>
              <a:cs typeface="+mn-cs"/>
            </a:endParaRPr>
          </a:p>
          <a:p>
            <a:endParaRPr lang="en-SG"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find where logical block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of a file on the disk, we use the block pointer (that is, disk block number) in the entry </a:t>
            </a:r>
            <a:r>
              <a:rPr lang="en-US" sz="1200" kern="1200" dirty="0" err="1">
                <a:solidFill>
                  <a:schemeClr val="tx1"/>
                </a:solidFill>
                <a:effectLst/>
                <a:latin typeface="Times New Roman" pitchFamily="18" charset="0"/>
                <a:ea typeface="+mn-ea"/>
                <a:cs typeface="+mn-cs"/>
              </a:rPr>
              <a:t>i</a:t>
            </a:r>
            <a:r>
              <a:rPr lang="en-US" sz="1200" kern="1200" dirty="0">
                <a:solidFill>
                  <a:schemeClr val="tx1"/>
                </a:solidFill>
                <a:effectLst/>
                <a:latin typeface="Times New Roman" pitchFamily="18" charset="0"/>
                <a:ea typeface="+mn-ea"/>
                <a:cs typeface="+mn-cs"/>
              </a:rPr>
              <a:t> of the index block.  For example, to access byte 2333 of the file “jeep”, we can determine that it is in </a:t>
            </a:r>
            <a:r>
              <a:rPr lang="en-GB" sz="1200" kern="1200" dirty="0">
                <a:solidFill>
                  <a:schemeClr val="tx1"/>
                </a:solidFill>
                <a:effectLst/>
                <a:latin typeface="Times New Roman" pitchFamily="18" charset="0"/>
                <a:ea typeface="+mn-ea"/>
                <a:cs typeface="+mn-cs"/>
              </a:rPr>
              <a:t>logical block</a:t>
            </a:r>
            <a:r>
              <a:rPr lang="en-US" sz="1200" kern="1200" dirty="0">
                <a:solidFill>
                  <a:schemeClr val="tx1"/>
                </a:solidFill>
                <a:effectLst/>
                <a:latin typeface="Times New Roman" pitchFamily="18" charset="0"/>
                <a:ea typeface="+mn-ea"/>
                <a:cs typeface="+mn-cs"/>
              </a:rPr>
              <a:t> 4.  From entry 4 of the index block, we know the logical block 4 is in disk block 25.       </a:t>
            </a:r>
            <a:endParaRPr lang="en-SG"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endParaRPr lang="en-SG" sz="1200" kern="1200" dirty="0">
              <a:solidFill>
                <a:schemeClr val="tx1"/>
              </a:solidFill>
              <a:effectLst/>
              <a:latin typeface="Times New Roman" pitchFamily="18" charset="0"/>
              <a:ea typeface="+mn-ea"/>
              <a:cs typeface="+mn-cs"/>
            </a:endParaRPr>
          </a:p>
          <a:p>
            <a:r>
              <a:rPr lang="en-SG" dirty="0"/>
              <a:t>  </a:t>
            </a:r>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33</a:t>
            </a:fld>
            <a:endParaRPr lang="en-US" altLang="en-US"/>
          </a:p>
        </p:txBody>
      </p:sp>
    </p:spTree>
    <p:extLst>
      <p:ext uri="{BB962C8B-B14F-4D97-AF65-F5344CB8AC3E}">
        <p14:creationId xmlns:p14="http://schemas.microsoft.com/office/powerpoint/2010/main" val="4075223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variation of index allocation is the </a:t>
            </a:r>
            <a:r>
              <a:rPr lang="en-US" dirty="0" err="1"/>
              <a:t>inode</a:t>
            </a:r>
            <a:r>
              <a:rPr lang="en-US" dirty="0"/>
              <a:t> scheme used by Unix. </a:t>
            </a:r>
          </a:p>
          <a:p>
            <a:endParaRPr lang="en-US" dirty="0"/>
          </a:p>
          <a:p>
            <a:r>
              <a:rPr lang="en-US" dirty="0"/>
              <a:t>An </a:t>
            </a:r>
            <a:r>
              <a:rPr lang="en-US" dirty="0" err="1"/>
              <a:t>inode</a:t>
            </a:r>
            <a:r>
              <a:rPr lang="en-US" dirty="0"/>
              <a:t> can be considered as a file control block (FCB).  There is one </a:t>
            </a:r>
            <a:r>
              <a:rPr lang="en-US" dirty="0" err="1"/>
              <a:t>inode</a:t>
            </a:r>
            <a:r>
              <a:rPr lang="en-US" dirty="0"/>
              <a:t> per file and a directory entry contains the file name and its corresponding </a:t>
            </a:r>
            <a:r>
              <a:rPr lang="en-US" dirty="0" err="1"/>
              <a:t>inode</a:t>
            </a:r>
            <a:r>
              <a:rPr lang="en-US" dirty="0"/>
              <a:t> number.</a:t>
            </a:r>
          </a:p>
          <a:p>
            <a:endParaRPr lang="en-US" dirty="0"/>
          </a:p>
          <a:p>
            <a:r>
              <a:rPr lang="en-US" dirty="0"/>
              <a:t>An </a:t>
            </a:r>
            <a:r>
              <a:rPr lang="en-US" dirty="0" err="1"/>
              <a:t>inode</a:t>
            </a:r>
            <a:r>
              <a:rPr lang="en-US" dirty="0"/>
              <a:t> contains file attributes and pointers to where the logical blocks are on the disk.  There are 12 direct pointers and 3 indirect pointers.  The first 12 pointers point directly to where the first 12 logical blocks are on the disk. </a:t>
            </a:r>
          </a:p>
          <a:p>
            <a:endParaRPr lang="en-US" dirty="0"/>
          </a:p>
          <a:p>
            <a:r>
              <a:rPr lang="en-US" dirty="0"/>
              <a:t>The single indirect pointer points to an indirect block (i.e., an index block), which contains the addresses (or pointers) of logical blocks on the disk.</a:t>
            </a:r>
          </a:p>
          <a:p>
            <a:endParaRPr lang="en-US" dirty="0"/>
          </a:p>
          <a:p>
            <a:r>
              <a:rPr lang="en-US" dirty="0"/>
              <a:t>The double indirect pointer points to an indirect block, which contains the addresses of blocks that in turn contain pointers to the logical blocks on the disk.  In this case, indirection is two-level.</a:t>
            </a:r>
          </a:p>
          <a:p>
            <a:endParaRPr lang="en-US" dirty="0"/>
          </a:p>
          <a:p>
            <a:r>
              <a:rPr lang="en-US" dirty="0"/>
              <a:t>For trip indirect pointer, indirection is three-level.</a:t>
            </a:r>
          </a:p>
          <a:p>
            <a:endParaRPr lang="en-US"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34</a:t>
            </a:fld>
            <a:endParaRPr lang="en-US" altLang="en-US"/>
          </a:p>
        </p:txBody>
      </p:sp>
    </p:spTree>
    <p:extLst>
      <p:ext uri="{BB962C8B-B14F-4D97-AF65-F5344CB8AC3E}">
        <p14:creationId xmlns:p14="http://schemas.microsoft.com/office/powerpoint/2010/main" val="2334518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here graphically shows how an </a:t>
            </a:r>
            <a:r>
              <a:rPr lang="en-US" dirty="0" err="1"/>
              <a:t>inode</a:t>
            </a:r>
            <a:r>
              <a:rPr lang="en-US" dirty="0"/>
              <a:t> looks like. </a:t>
            </a:r>
          </a:p>
          <a:p>
            <a:endParaRPr lang="en-US" dirty="0"/>
          </a:p>
          <a:p>
            <a:r>
              <a:rPr lang="en-US" dirty="0"/>
              <a:t>So, for small files which has less than 12 blocks, indirect blocks need not to be used.  All logical blocks can be located using direct pointers in this case.  In other words, to access logical block 0 to logical block 11 of a file, one of the direct pointers will be used.  For large files, which pointer needs to be used depends on which logical block needs to be accessed.  For example, to locate logical block 12, the single indirect pointer needs to used.  </a:t>
            </a:r>
          </a:p>
          <a:p>
            <a:endParaRPr lang="en-US"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35</a:t>
            </a:fld>
            <a:endParaRPr lang="en-US" altLang="en-US"/>
          </a:p>
        </p:txBody>
      </p:sp>
    </p:spTree>
    <p:extLst>
      <p:ext uri="{BB962C8B-B14F-4D97-AF65-F5344CB8AC3E}">
        <p14:creationId xmlns:p14="http://schemas.microsoft.com/office/powerpoint/2010/main" val="4165014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nowadays to have a 64-bit file pointers. Pointers of this size allow files and file systems to be terabytes in size. </a:t>
            </a:r>
          </a:p>
          <a:p>
            <a:endParaRPr lang="en-US" dirty="0"/>
          </a:p>
          <a:p>
            <a:r>
              <a:rPr lang="en-US" dirty="0"/>
              <a:t>Now, let’s figure out what is the maximum file size the </a:t>
            </a:r>
            <a:r>
              <a:rPr lang="en-US" dirty="0" err="1"/>
              <a:t>inode</a:t>
            </a:r>
            <a:r>
              <a:rPr lang="en-US" dirty="0"/>
              <a:t> structure can support.</a:t>
            </a:r>
          </a:p>
          <a:p>
            <a:endParaRPr lang="en-US" dirty="0"/>
          </a:p>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36</a:t>
            </a:fld>
            <a:endParaRPr lang="en-US" altLang="en-US"/>
          </a:p>
        </p:txBody>
      </p:sp>
    </p:spTree>
    <p:extLst>
      <p:ext uri="{BB962C8B-B14F-4D97-AF65-F5344CB8AC3E}">
        <p14:creationId xmlns:p14="http://schemas.microsoft.com/office/powerpoint/2010/main" val="2434415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User process refers to a file using a file name, recall the open() system call.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OS maps the file name to an </a:t>
            </a:r>
            <a:r>
              <a:rPr lang="en-US" altLang="en-US" dirty="0" err="1"/>
              <a:t>inode</a:t>
            </a:r>
            <a:r>
              <a:rPr lang="en-US" altLang="en-US" dirty="0"/>
              <a:t> number through file-system directories, and the corresponding </a:t>
            </a:r>
            <a:r>
              <a:rPr lang="en-US" altLang="en-US" dirty="0" err="1"/>
              <a:t>inode</a:t>
            </a:r>
            <a:r>
              <a:rPr lang="en-US" altLang="en-US" dirty="0"/>
              <a:t> contains the space-allocation information of the file. </a:t>
            </a:r>
            <a:endParaRPr lang="en-GB"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38</a:t>
            </a:fld>
            <a:endParaRPr lang="en-US" altLang="en-US"/>
          </a:p>
        </p:txBody>
      </p:sp>
    </p:spTree>
    <p:extLst>
      <p:ext uri="{BB962C8B-B14F-4D97-AF65-F5344CB8AC3E}">
        <p14:creationId xmlns:p14="http://schemas.microsoft.com/office/powerpoint/2010/main" val="1905959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39</a:t>
            </a:fld>
            <a:endParaRPr lang="en-US" altLang="en-US"/>
          </a:p>
        </p:txBody>
      </p:sp>
    </p:spTree>
    <p:extLst>
      <p:ext uri="{BB962C8B-B14F-4D97-AF65-F5344CB8AC3E}">
        <p14:creationId xmlns:p14="http://schemas.microsoft.com/office/powerpoint/2010/main" val="1473427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40</a:t>
            </a:fld>
            <a:endParaRPr lang="en-US" altLang="en-US"/>
          </a:p>
        </p:txBody>
      </p:sp>
    </p:spTree>
    <p:extLst>
      <p:ext uri="{BB962C8B-B14F-4D97-AF65-F5344CB8AC3E}">
        <p14:creationId xmlns:p14="http://schemas.microsoft.com/office/powerpoint/2010/main" val="3113989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9E3A2F45-9105-46F2-B83D-6D0AC78F7B45}"/>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7CE5A76E-0B45-40A5-86E3-1334BEBBF9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One important issue is to determine the block size. </a:t>
            </a:r>
            <a:r>
              <a:rPr lang="en-GB" altLang="en-US" dirty="0"/>
              <a:t>Block size affects both data rate and disk space utilisation.  There is a trade-off between data rate and space utilisation. </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ltLang="en-US" dirty="0"/>
          </a:p>
          <a:p>
            <a:endParaRPr lang="en-SG" altLang="en-US" dirty="0"/>
          </a:p>
        </p:txBody>
      </p:sp>
      <p:sp>
        <p:nvSpPr>
          <p:cNvPr id="69636" name="Slide Number Placeholder 3">
            <a:extLst>
              <a:ext uri="{FF2B5EF4-FFF2-40B4-BE49-F238E27FC236}">
                <a16:creationId xmlns:a16="http://schemas.microsoft.com/office/drawing/2014/main" id="{AD44C94F-8EFD-435E-8488-224871A116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9B041F5A-6417-4904-9D61-DE05C0FD8C1F}"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FB0D6158-3771-4185-8087-4106D6A64E5F}"/>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9A0F694D-3BB1-4604-B560-3C2B044F76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tabLst>
                <a:tab pos="3203575" algn="l"/>
                <a:tab pos="4056063" algn="l"/>
              </a:tabLst>
            </a:pPr>
            <a:r>
              <a:rPr lang="en-US" altLang="en-US" dirty="0"/>
              <a:t>Many different types of information may be stored in a file, e.g., source programs, object programs, executable programs, numeric data, text, payroll records, graphic images, sound recordings, and so on. </a:t>
            </a:r>
          </a:p>
          <a:p>
            <a:pPr>
              <a:lnSpc>
                <a:spcPct val="90000"/>
              </a:lnSpc>
              <a:tabLst>
                <a:tab pos="3203575" algn="l"/>
                <a:tab pos="4056063" algn="l"/>
              </a:tabLst>
            </a:pPr>
            <a:endParaRPr lang="en-US" altLang="en-US" dirty="0"/>
          </a:p>
          <a:p>
            <a:pPr>
              <a:lnSpc>
                <a:spcPct val="90000"/>
              </a:lnSpc>
              <a:tabLst>
                <a:tab pos="3203575" algn="l"/>
                <a:tab pos="4056063" algn="l"/>
              </a:tabLst>
            </a:pPr>
            <a:r>
              <a:rPr lang="en-US" altLang="en-US" dirty="0"/>
              <a:t>A common technique for implementing file types is to include the type as part of the file name. The name is split into two parts-a name and an extension. In this way, the user and the operating system can tell from the name alone what the type of a file is (for example, readme.txt, hello_world.exe). The extension is also used to indicate the type of operations that can be done on that file (e.g., text file can be read by a text editor and executable file can be executed by OS). </a:t>
            </a:r>
            <a:endParaRPr lang="en-GB" altLang="en-US" dirty="0"/>
          </a:p>
          <a:p>
            <a:pPr>
              <a:lnSpc>
                <a:spcPct val="90000"/>
              </a:lnSpc>
              <a:tabLst>
                <a:tab pos="3203575" algn="l"/>
                <a:tab pos="4056063" algn="l"/>
              </a:tabLst>
            </a:pPr>
            <a:endParaRPr lang="en-GB" altLang="en-US" dirty="0"/>
          </a:p>
          <a:p>
            <a:pPr>
              <a:lnSpc>
                <a:spcPct val="90000"/>
              </a:lnSpc>
              <a:tabLst>
                <a:tab pos="3203575" algn="l"/>
                <a:tab pos="4056063" algn="l"/>
              </a:tabLst>
            </a:pPr>
            <a:r>
              <a:rPr lang="en-GB" altLang="en-US" dirty="0"/>
              <a:t>The file structure can be interpreted (and understood) by the corresponding application program (e.g., html file/web browser, ppt file/PowerPoint)</a:t>
            </a:r>
            <a:endParaRPr lang="en-US" altLang="en-US" dirty="0"/>
          </a:p>
          <a:p>
            <a:pPr>
              <a:tabLst>
                <a:tab pos="3203575" algn="l"/>
                <a:tab pos="4056063" algn="l"/>
              </a:tabLst>
            </a:pPr>
            <a:endParaRPr lang="en-US" altLang="en-US" dirty="0"/>
          </a:p>
        </p:txBody>
      </p:sp>
      <p:sp>
        <p:nvSpPr>
          <p:cNvPr id="23556" name="Slide Number Placeholder 3">
            <a:extLst>
              <a:ext uri="{FF2B5EF4-FFF2-40B4-BE49-F238E27FC236}">
                <a16:creationId xmlns:a16="http://schemas.microsoft.com/office/drawing/2014/main" id="{6F0E80F2-A224-4947-BC96-5B55B118CA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8849320F-DC1B-4118-9E07-8565AF28E2D3}"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block size is large, a file fits into few blocks.  To read the file, less number of I/O will be required.  This translates to fast data rate.  However, a file may not occupy the entire last block.  So, disk space utilization is low.</a:t>
            </a:r>
          </a:p>
          <a:p>
            <a:endParaRPr lang="en-SG" dirty="0"/>
          </a:p>
          <a:p>
            <a:r>
              <a:rPr lang="en-SG" dirty="0"/>
              <a:t>On the other hand, if block size is small, a file may need many blocks.  To read the file, more number of I/O will be required.  Data rate is low.  However, the wastage in the last block is small.  </a:t>
            </a:r>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42</a:t>
            </a:fld>
            <a:endParaRPr lang="en-US" altLang="en-US"/>
          </a:p>
        </p:txBody>
      </p:sp>
    </p:spTree>
    <p:extLst>
      <p:ext uri="{BB962C8B-B14F-4D97-AF65-F5344CB8AC3E}">
        <p14:creationId xmlns:p14="http://schemas.microsoft.com/office/powerpoint/2010/main" val="4223495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D23533BC-F3AD-488D-AC73-03D7D6602FD1}"/>
              </a:ext>
            </a:extLst>
          </p:cNvPr>
          <p:cNvSpPr>
            <a:spLocks noGrp="1" noRot="1" noChangeAspect="1" noChangeArrowheads="1" noTextEdit="1"/>
          </p:cNvSpPr>
          <p:nvPr>
            <p:ph type="sldImg"/>
          </p:nvPr>
        </p:nvSpPr>
        <p:spPr>
          <a:ln/>
        </p:spPr>
      </p:sp>
      <p:sp>
        <p:nvSpPr>
          <p:cNvPr id="72707" name="Notes Placeholder 2">
            <a:extLst>
              <a:ext uri="{FF2B5EF4-FFF2-40B4-BE49-F238E27FC236}">
                <a16:creationId xmlns:a16="http://schemas.microsoft.com/office/drawing/2014/main" id="{79860731-16CE-4E36-874E-0CD870E49B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Just as the space that is allocated to files must be managed, so the space that is not currently allocated to any file must also be managed. To perform any of the file allocation techniques described previously, it is necessary to know what blocks on the disk are available. </a:t>
            </a:r>
          </a:p>
          <a:p>
            <a:endParaRPr lang="en-US" altLang="en-US" dirty="0"/>
          </a:p>
          <a:p>
            <a:r>
              <a:rPr lang="en-US" altLang="en-US" dirty="0"/>
              <a:t>There are two methods: bit map and linked list.</a:t>
            </a:r>
            <a:endParaRPr lang="en-SG" altLang="en-US" dirty="0"/>
          </a:p>
        </p:txBody>
      </p:sp>
      <p:sp>
        <p:nvSpPr>
          <p:cNvPr id="72708" name="Slide Number Placeholder 3">
            <a:extLst>
              <a:ext uri="{FF2B5EF4-FFF2-40B4-BE49-F238E27FC236}">
                <a16:creationId xmlns:a16="http://schemas.microsoft.com/office/drawing/2014/main" id="{85FD4C06-1CAE-49BD-B41B-DF13C532FF0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716F1AE2-A202-46C4-B147-588B561ED5B2}"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6E947BCF-F65A-40B6-BB4C-59875FA9F5E0}"/>
              </a:ext>
            </a:extLst>
          </p:cNvPr>
          <p:cNvSpPr>
            <a:spLocks noGrp="1" noRot="1" noChangeAspect="1" noChangeArrowheads="1" noTextEdit="1"/>
          </p:cNvSpPr>
          <p:nvPr>
            <p:ph type="sldImg"/>
          </p:nvPr>
        </p:nvSpPr>
        <p:spPr>
          <a:ln/>
        </p:spPr>
      </p:sp>
      <p:sp>
        <p:nvSpPr>
          <p:cNvPr id="74755" name="Notes Placeholder 2">
            <a:extLst>
              <a:ext uri="{FF2B5EF4-FFF2-40B4-BE49-F238E27FC236}">
                <a16:creationId xmlns:a16="http://schemas.microsoft.com/office/drawing/2014/main" id="{FB027DC1-377F-4643-B34C-0C2A7A875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100" dirty="0"/>
              <a:t>This method is simple, however, the bit map can be sizable. The amount of memory (in bytes) required for a bitmap is</a:t>
            </a:r>
          </a:p>
          <a:p>
            <a:pPr>
              <a:lnSpc>
                <a:spcPct val="80000"/>
              </a:lnSpc>
            </a:pPr>
            <a:endParaRPr lang="en-US" altLang="en-US" sz="1100" dirty="0"/>
          </a:p>
          <a:p>
            <a:pPr>
              <a:lnSpc>
                <a:spcPct val="80000"/>
              </a:lnSpc>
            </a:pPr>
            <a:r>
              <a:rPr lang="en-US" altLang="en-US" sz="1100" dirty="0"/>
              <a:t>(disk size in bytes/file system block size in bytes)/8 </a:t>
            </a:r>
          </a:p>
          <a:p>
            <a:pPr>
              <a:lnSpc>
                <a:spcPct val="80000"/>
              </a:lnSpc>
            </a:pPr>
            <a:endParaRPr lang="en-US" altLang="en-US" sz="1100" dirty="0"/>
          </a:p>
          <a:p>
            <a:pPr>
              <a:lnSpc>
                <a:spcPct val="80000"/>
              </a:lnSpc>
            </a:pPr>
            <a:r>
              <a:rPr lang="en-US" altLang="en-US" sz="1100" dirty="0"/>
              <a:t>Thus, for a 16-Gbyte disk with 512-byte blocks, the bit map occupies about 4 Mbytes. </a:t>
            </a:r>
            <a:endParaRPr lang="en-SG" altLang="en-US" sz="1100" dirty="0"/>
          </a:p>
        </p:txBody>
      </p:sp>
      <p:sp>
        <p:nvSpPr>
          <p:cNvPr id="74756" name="Slide Number Placeholder 3">
            <a:extLst>
              <a:ext uri="{FF2B5EF4-FFF2-40B4-BE49-F238E27FC236}">
                <a16:creationId xmlns:a16="http://schemas.microsoft.com/office/drawing/2014/main" id="{8685CB0E-7670-489F-81FF-35A93BF2A8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841458A7-846D-4A25-98D6-8C010B68153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D634CF10-B0B5-43CA-8A03-0CDA5AE7CB96}"/>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7B65D790-3190-458A-869D-337841CE98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 the example discussed in the last slide, the size of bit map is 4 Mbytes.  Can we spare 4 Mbytes of main memory for the bit map? If so, then the bit map can be searched without the need for disk access.  But even with today’s memory sizes, 4 Mbytes is still a hefty chunk of main memory.</a:t>
            </a:r>
          </a:p>
          <a:p>
            <a:endParaRPr lang="en-US" altLang="en-US" dirty="0"/>
          </a:p>
          <a:p>
            <a:r>
              <a:rPr lang="en-US" altLang="en-US" dirty="0"/>
              <a:t>Even when the bit map is in main memory, an exhaustive search of the map can introduce considerable overhead.  This is especially true when the disk is nearly full and there are few free blocks remaining.  Many operating systems maintain some additional data structures to minimize this searching operation. </a:t>
            </a:r>
          </a:p>
          <a:p>
            <a:endParaRPr lang="en-US" altLang="en-US" dirty="0"/>
          </a:p>
          <a:p>
            <a:r>
              <a:rPr lang="en-US" altLang="en-US" dirty="0"/>
              <a:t>-----</a:t>
            </a:r>
          </a:p>
          <a:p>
            <a:endParaRPr lang="en-US" altLang="en-US" dirty="0"/>
          </a:p>
          <a:p>
            <a:r>
              <a:rPr lang="en-US" altLang="en-US" dirty="0"/>
              <a:t>For example, the map could be divided logically into a number of equal-size subranges. A summary table could include, for each subrange, the number of free blocks and the maximum-sized contiguous number of free blocks. When the file system needs a number of contiguous blocks, it can scan the summary table to find an appropriate subrange and then search that subrange.</a:t>
            </a:r>
          </a:p>
          <a:p>
            <a:endParaRPr lang="en-SG" altLang="en-US" dirty="0"/>
          </a:p>
          <a:p>
            <a:endParaRPr lang="en-SG" altLang="en-US" dirty="0"/>
          </a:p>
        </p:txBody>
      </p:sp>
      <p:sp>
        <p:nvSpPr>
          <p:cNvPr id="76804" name="Slide Number Placeholder 3">
            <a:extLst>
              <a:ext uri="{FF2B5EF4-FFF2-40B4-BE49-F238E27FC236}">
                <a16:creationId xmlns:a16="http://schemas.microsoft.com/office/drawing/2014/main" id="{F70F72E8-22C2-4635-9679-D24ED186B1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C7BC2128-045D-4D28-8CCE-CF8A20A77025}"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F9BCF9AD-7A65-4FA4-A214-83C3EAD31CE5}"/>
              </a:ext>
            </a:extLst>
          </p:cNvPr>
          <p:cNvSpPr>
            <a:spLocks noGrp="1" noRot="1" noChangeAspect="1" noChangeArrowheads="1" noTextEdit="1"/>
          </p:cNvSpPr>
          <p:nvPr>
            <p:ph type="sldImg"/>
          </p:nvPr>
        </p:nvSpPr>
        <p:spPr>
          <a:ln/>
        </p:spPr>
      </p:sp>
      <p:sp>
        <p:nvSpPr>
          <p:cNvPr id="78851" name="Notes Placeholder 2">
            <a:extLst>
              <a:ext uri="{FF2B5EF4-FFF2-40B4-BE49-F238E27FC236}">
                <a16:creationId xmlns:a16="http://schemas.microsoft.com/office/drawing/2014/main" id="{60D40D28-A46E-403E-BE10-DE541CABC0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Using linked list approach, the free disk blocks are chained together by using a linked list.  This method has negligible space overhead. </a:t>
            </a:r>
          </a:p>
          <a:p>
            <a:endParaRPr lang="en-US" altLang="en-US"/>
          </a:p>
          <a:p>
            <a:r>
              <a:rPr lang="en-US" altLang="en-US"/>
              <a:t>If allocation is a block at a time (e.g., linked or indexed allocation), simply choose the free block at the head of the chain and adjust the first pointer or length value. If allocation is contiguous, a first-fit algorithm may be used to search the chain to locate required number of contiguous free blocks.  Again, pointer and length values are adjusted and link list needs to be modified.  </a:t>
            </a:r>
          </a:p>
          <a:p>
            <a:endParaRPr lang="en-US" altLang="en-US"/>
          </a:p>
          <a:p>
            <a:r>
              <a:rPr lang="en-US" altLang="en-US"/>
              <a:t>However, this method has its own problems.  Every time you allocate a block, you need to read the block first to recover the pointer to the next free block before writing data to that block. If many individual blocks need to be allocated at one time for a file operation, this greatly slows file </a:t>
            </a:r>
            <a:r>
              <a:rPr lang="en-US" altLang="en-US" err="1"/>
              <a:t>opetration</a:t>
            </a:r>
            <a:r>
              <a:rPr lang="en-US" altLang="en-US"/>
              <a:t>. Similarly, deleting a file whose blocks are at various locations on the disk is very time consuming because freed up blocks need to be added into the linked list in order.  </a:t>
            </a:r>
            <a:endParaRPr lang="en-NZ" altLang="en-US"/>
          </a:p>
          <a:p>
            <a:endParaRPr lang="en-SG" altLang="en-US"/>
          </a:p>
        </p:txBody>
      </p:sp>
      <p:sp>
        <p:nvSpPr>
          <p:cNvPr id="78852" name="Slide Number Placeholder 3">
            <a:extLst>
              <a:ext uri="{FF2B5EF4-FFF2-40B4-BE49-F238E27FC236}">
                <a16:creationId xmlns:a16="http://schemas.microsoft.com/office/drawing/2014/main" id="{E2CB265A-9B58-4476-AB7B-631C89535B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A0853A72-F6A8-464A-8E99-8B280F974D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7C990F36-E9E1-4267-A342-D6FD35538FA2}" type="slidenum">
              <a:rPr lang="en-US" altLang="en-US" smtClean="0"/>
              <a:pPr>
                <a:defRPr/>
              </a:pPr>
              <a:t>47</a:t>
            </a:fld>
            <a:endParaRPr lang="en-US" altLang="en-US"/>
          </a:p>
        </p:txBody>
      </p:sp>
    </p:spTree>
    <p:extLst>
      <p:ext uri="{BB962C8B-B14F-4D97-AF65-F5344CB8AC3E}">
        <p14:creationId xmlns:p14="http://schemas.microsoft.com/office/powerpoint/2010/main" val="3075663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C8532C68-E1AF-40C9-8276-6355D3DC086B}"/>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3F3EDAAB-A6A0-4641-A1FC-59A2563386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term file structure refers to the logical structuring of the records as determined by the way in which they are accessed (by application programs).  However, the physical organization of the file on secondary storage depends on the blocking strategy and the file allocation strategy, issues dealt with later in this chapter.</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A file has a certain defined structure which depends on its type. </a:t>
            </a:r>
            <a:r>
              <a:rPr lang="en-GB" altLang="en-US" dirty="0"/>
              <a:t>A file consists of a collection of records. These records can be organised or structured to facilitate file access.  </a:t>
            </a:r>
            <a:r>
              <a:rPr lang="en-US" altLang="en-US" dirty="0"/>
              <a:t>For example, a text file is a sequence of characters organized into lines.  An object file is a sequence of bytes organized into blocks that can only be understood by the system's linker.  A database file is organized as a sequence of records that can only be interpreted by the corresponding database system.  </a:t>
            </a:r>
          </a:p>
          <a:p>
            <a:endParaRPr lang="en-US" altLang="en-US" dirty="0"/>
          </a:p>
          <a:p>
            <a:r>
              <a:rPr lang="en-US" altLang="en-US" dirty="0"/>
              <a:t>To store a file physically on a secondary storage device, then the following two operations need to be performed: record-stream translation (map logical file structure onto </a:t>
            </a:r>
            <a:r>
              <a:rPr lang="en-GB" altLang="en-US" dirty="0"/>
              <a:t>a contiguous logical address space, i.e., sequence of bytes) </a:t>
            </a:r>
            <a:r>
              <a:rPr lang="en-US" altLang="en-US" dirty="0"/>
              <a:t>and stream-block translation (divide </a:t>
            </a:r>
            <a:r>
              <a:rPr lang="en-GB" altLang="en-US" dirty="0"/>
              <a:t>the sequence of bytes into blocks)</a:t>
            </a:r>
            <a:r>
              <a:rPr lang="en-US" altLang="en-US" dirty="0"/>
              <a:t>.  To retrieve a file from the storage device, the reverse operations need to be performed.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This point brings us to one of the disadvantages of having the operating system support multiple file structures: it makes the operating system large and cumbersome. If the operating system defines five different file structures, it needs to contain the code to support these file structures. In addition, it may be necessary to define every file as one of the file types supported by the operating system. When new applications require information structured in ways not supported by the operating system, severe problems may result.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 general, </a:t>
            </a:r>
            <a:r>
              <a:rPr lang="en-GB" altLang="en-US" dirty="0"/>
              <a:t>the file structure can be interpreted (and understood) by the corresponding application program.  </a:t>
            </a:r>
          </a:p>
          <a:p>
            <a:endParaRPr lang="en-US" altLang="en-US" dirty="0"/>
          </a:p>
        </p:txBody>
      </p:sp>
      <p:sp>
        <p:nvSpPr>
          <p:cNvPr id="27652" name="Slide Number Placeholder 3">
            <a:extLst>
              <a:ext uri="{FF2B5EF4-FFF2-40B4-BE49-F238E27FC236}">
                <a16:creationId xmlns:a16="http://schemas.microsoft.com/office/drawing/2014/main" id="{624F596E-C1BA-4F01-A549-E0D9EF594F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82BFE04A-6421-4844-8B88-346AD435D7A1}"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7F53A6F-D6EE-4A53-B176-CE1664B0B5F7}"/>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2940AECC-F22A-4601-B92D-FAB33E056C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tabLst>
                <a:tab pos="3203575" algn="l"/>
                <a:tab pos="4056063" algn="l"/>
              </a:tabLst>
            </a:pPr>
            <a:r>
              <a:rPr lang="en-US" altLang="en-US" dirty="0"/>
              <a:t>But, many OS (such as Unix) regards file as unstructured, that is, assuming logically a file contains a sequence of bytes.  </a:t>
            </a:r>
          </a:p>
        </p:txBody>
      </p:sp>
      <p:sp>
        <p:nvSpPr>
          <p:cNvPr id="25604" name="Slide Number Placeholder 3">
            <a:extLst>
              <a:ext uri="{FF2B5EF4-FFF2-40B4-BE49-F238E27FC236}">
                <a16:creationId xmlns:a16="http://schemas.microsoft.com/office/drawing/2014/main" id="{D8B9173C-3FFF-4EF1-B4BB-8C5B013619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40120E7A-B10C-4DF4-87EA-80677929D4D7}"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7E5F6829-897A-4544-B126-F27B3E6B49B1}"/>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515DAA22-115F-4082-BCA1-D24CECC13F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Files store information. When it is used, this information must be accessed and read into computer memory. The information in the file can be accessed in several ways. </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 simplest access method is </a:t>
            </a:r>
            <a:r>
              <a:rPr lang="en-GB" altLang="en-US" dirty="0"/>
              <a:t>Sequential Access: Information in a file is processed in order from the beginning of the file, one </a:t>
            </a:r>
            <a:r>
              <a:rPr lang="en-GB" altLang="en-US" dirty="0">
                <a:solidFill>
                  <a:srgbClr val="FF0000"/>
                </a:solidFill>
              </a:rPr>
              <a:t>byte</a:t>
            </a:r>
            <a:r>
              <a:rPr lang="en-GB" altLang="en-US" dirty="0"/>
              <a:t> after the other.</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Another method is </a:t>
            </a:r>
            <a:r>
              <a:rPr lang="en-GB" altLang="en-US" dirty="0"/>
              <a:t>Direct Access: </a:t>
            </a:r>
            <a:r>
              <a:rPr lang="en-GB" altLang="en-US" dirty="0">
                <a:solidFill>
                  <a:srgbClr val="FF0000"/>
                </a:solidFill>
              </a:rPr>
              <a:t>Bytes</a:t>
            </a:r>
            <a:r>
              <a:rPr lang="en-GB" altLang="en-US" dirty="0"/>
              <a:t> of a file can be read in any order (by referencing </a:t>
            </a:r>
            <a:r>
              <a:rPr lang="en-GB" altLang="en-US" dirty="0">
                <a:solidFill>
                  <a:srgbClr val="FF0000"/>
                </a:solidFill>
              </a:rPr>
              <a:t>byte</a:t>
            </a:r>
            <a:r>
              <a:rPr lang="en-GB" altLang="en-US" dirty="0"/>
              <a:t> number).  Direct access allows to access a specific location (i.e., byte) of a file directly. </a:t>
            </a:r>
          </a:p>
          <a:p>
            <a:endParaRPr lang="en-US" altLang="en-US" dirty="0"/>
          </a:p>
        </p:txBody>
      </p:sp>
      <p:sp>
        <p:nvSpPr>
          <p:cNvPr id="29700" name="Slide Number Placeholder 3">
            <a:extLst>
              <a:ext uri="{FF2B5EF4-FFF2-40B4-BE49-F238E27FC236}">
                <a16:creationId xmlns:a16="http://schemas.microsoft.com/office/drawing/2014/main" id="{89134DE7-C96B-4C6B-ADEA-1DA516B0E8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8D068CB5-4713-4925-97A4-25726FD89376}"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16152751-0108-478E-8979-E3A863811323}"/>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70DB1CED-BAF0-4201-8DF4-9A64E5690C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Any file system provides not only a means to store data organized as files, but a collection of functions that can be performed on files. Typical operations include the following:</a:t>
            </a:r>
          </a:p>
          <a:p>
            <a:endParaRPr lang="en-US" altLang="en-US" dirty="0"/>
          </a:p>
          <a:p>
            <a:r>
              <a:rPr lang="en-US" altLang="en-US" dirty="0"/>
              <a:t>• </a:t>
            </a:r>
            <a:r>
              <a:rPr lang="en-US" altLang="en-US" b="1" dirty="0"/>
              <a:t>Create: </a:t>
            </a:r>
            <a:r>
              <a:rPr lang="en-US" altLang="en-US" b="0" dirty="0"/>
              <a:t>Two steps are necessary to create a file. First, space in the file system must be found for the file. We discuss how to allocate space for the file on next Thursday. Second, an entry for the new file must be made in the directory. </a:t>
            </a:r>
          </a:p>
          <a:p>
            <a:endParaRPr lang="en-US" altLang="en-US" dirty="0"/>
          </a:p>
          <a:p>
            <a:r>
              <a:rPr lang="en-US" altLang="en-US" dirty="0"/>
              <a:t>• </a:t>
            </a:r>
            <a:r>
              <a:rPr lang="en-US" altLang="en-US" b="1" dirty="0"/>
              <a:t>Delete: </a:t>
            </a:r>
            <a:r>
              <a:rPr lang="en-US" altLang="en-US" b="0" dirty="0"/>
              <a:t>To delete a file, we search the directory for the named file. Having found the associated directory entry, we release all file space and erase the directory entry.  </a:t>
            </a:r>
          </a:p>
          <a:p>
            <a:endParaRPr lang="en-US" altLang="en-US" dirty="0"/>
          </a:p>
          <a:p>
            <a:r>
              <a:rPr lang="en-US" altLang="en-US" dirty="0"/>
              <a:t>• </a:t>
            </a:r>
            <a:r>
              <a:rPr lang="en-US" altLang="en-US" b="1" dirty="0"/>
              <a:t>Open: </a:t>
            </a:r>
            <a:r>
              <a:rPr lang="en-US" altLang="en-US" dirty="0"/>
              <a:t>An existing file is declared to be “opened” by a process, allowing the process to perform functions on the file.</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To avoid constant searching of directory, many systems require that an open () system call be made before a file is read or write. The operating system keeps a small table, called open file table, which caches meta information about all open files. The open() system call typically returns a pointer, called file descriptor, to the entry in the open-file table. This file descriptor, not the actual file name, is used in read/write operations.  </a:t>
            </a:r>
          </a:p>
          <a:p>
            <a:endParaRPr lang="en-US" altLang="en-US" dirty="0"/>
          </a:p>
          <a:p>
            <a:r>
              <a:rPr lang="en-US" altLang="en-US" dirty="0"/>
              <a:t>There are several pieces of information associated with an open file:</a:t>
            </a:r>
          </a:p>
          <a:p>
            <a:endParaRPr lang="en-US" altLang="en-US" dirty="0"/>
          </a:p>
          <a:p>
            <a:r>
              <a:rPr lang="en-US" altLang="en-US" dirty="0"/>
              <a:t>Current position pointer: This is used to keep track the last read-write location of the file. This pointer is unique to each process operating on the file.  </a:t>
            </a:r>
          </a:p>
          <a:p>
            <a:endParaRPr lang="en-US" altLang="en-US" dirty="0"/>
          </a:p>
          <a:p>
            <a:r>
              <a:rPr lang="en-US" altLang="en-US" dirty="0"/>
              <a:t>File open count: This is needed because multiple processes may have opened a file.  An entry in the open file table is only removed when the file is closed by all the processed.</a:t>
            </a:r>
          </a:p>
          <a:p>
            <a:endParaRPr lang="en-US" altLang="en-US" dirty="0"/>
          </a:p>
          <a:p>
            <a:r>
              <a:rPr lang="en-US" altLang="en-US" dirty="0"/>
              <a:t>Disk location: This is used to locate data blocks of the file on the disk. </a:t>
            </a:r>
          </a:p>
          <a:p>
            <a:endParaRPr lang="en-US" altLang="en-US" dirty="0"/>
          </a:p>
          <a:p>
            <a:r>
              <a:rPr lang="en-US" altLang="en-US" dirty="0"/>
              <a:t>• </a:t>
            </a:r>
            <a:r>
              <a:rPr lang="en-US" altLang="en-US" b="1" dirty="0"/>
              <a:t>Close: </a:t>
            </a:r>
            <a:r>
              <a:rPr lang="en-US" altLang="en-US" dirty="0"/>
              <a:t>When the file is no longer being actively used, it is closed by the process, and the operating system removes its entry from the open-file table.  </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 </a:t>
            </a:r>
            <a:r>
              <a:rPr lang="en-US" altLang="en-US" b="1" dirty="0"/>
              <a:t>Write:  </a:t>
            </a:r>
            <a:r>
              <a:rPr lang="en-US" altLang="en-US" dirty="0"/>
              <a:t>Takes two parameters: the file descriptor and the data to be written to the file. Given the file descriptor the system searches the open file table to find the location of the file and write data to the position pointed by the current position pointer.</a:t>
            </a:r>
          </a:p>
          <a:p>
            <a:endParaRPr lang="en-US" altLang="en-US" dirty="0"/>
          </a:p>
          <a:p>
            <a:r>
              <a:rPr lang="en-US" altLang="en-US" dirty="0"/>
              <a:t>• </a:t>
            </a:r>
            <a:r>
              <a:rPr lang="en-US" altLang="en-US" b="1" dirty="0"/>
              <a:t>Read</a:t>
            </a:r>
            <a:r>
              <a:rPr lang="en-US" altLang="en-US" dirty="0"/>
              <a:t>: Also takes two parameters the file descriptor and amount of data to be read from the file. Given the file descriptor the system searches the open file table to find the location of the file and read data from the position pointed by the current position pointer.  </a:t>
            </a:r>
          </a:p>
          <a:p>
            <a:endParaRPr lang="en-US" altLang="en-US" dirty="0"/>
          </a:p>
          <a:p>
            <a:r>
              <a:rPr lang="en-US" altLang="en-US" dirty="0"/>
              <a:t>OS provides all these operations through system calls.</a:t>
            </a:r>
          </a:p>
          <a:p>
            <a:endParaRPr lang="en-US" altLang="en-US" dirty="0"/>
          </a:p>
        </p:txBody>
      </p:sp>
      <p:sp>
        <p:nvSpPr>
          <p:cNvPr id="31748" name="Slide Number Placeholder 3">
            <a:extLst>
              <a:ext uri="{FF2B5EF4-FFF2-40B4-BE49-F238E27FC236}">
                <a16:creationId xmlns:a16="http://schemas.microsoft.com/office/drawing/2014/main" id="{9AD625F5-5252-4C99-A3BC-ED715CE323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DDE30BD2-EFA0-4FD0-9359-FEF1C90AFCEA}"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CE72E027-47A6-45C8-ACED-BEE253599773}"/>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760403B4-EB62-41C0-99B3-ADE294F1EC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 directory contains multiple entries, one for each file.  Internally, a directory can be structured in two ways as illustrated in the next slide.</a:t>
            </a:r>
          </a:p>
        </p:txBody>
      </p:sp>
      <p:sp>
        <p:nvSpPr>
          <p:cNvPr id="33796" name="Slide Number Placeholder 3">
            <a:extLst>
              <a:ext uri="{FF2B5EF4-FFF2-40B4-BE49-F238E27FC236}">
                <a16:creationId xmlns:a16="http://schemas.microsoft.com/office/drawing/2014/main" id="{320B5E29-7193-4F17-AFDC-C82B7F1F3B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anose="020B0604020202020204" pitchFamily="34" charset="0"/>
              </a:defRPr>
            </a:lvl1pPr>
            <a:lvl2pPr marL="742950" indent="-285750" defTabSz="966788">
              <a:defRPr>
                <a:solidFill>
                  <a:schemeClr val="tx1"/>
                </a:solidFill>
                <a:latin typeface="Helvetica" panose="020B0604020202020204" pitchFamily="34" charset="0"/>
              </a:defRPr>
            </a:lvl2pPr>
            <a:lvl3pPr marL="1143000" indent="-228600" defTabSz="966788">
              <a:defRPr>
                <a:solidFill>
                  <a:schemeClr val="tx1"/>
                </a:solidFill>
                <a:latin typeface="Helvetica" panose="020B0604020202020204" pitchFamily="34" charset="0"/>
              </a:defRPr>
            </a:lvl3pPr>
            <a:lvl4pPr marL="1600200" indent="-228600" defTabSz="966788">
              <a:defRPr>
                <a:solidFill>
                  <a:schemeClr val="tx1"/>
                </a:solidFill>
                <a:latin typeface="Helvetica" panose="020B0604020202020204" pitchFamily="34" charset="0"/>
              </a:defRPr>
            </a:lvl4pPr>
            <a:lvl5pPr marL="2057400" indent="-228600" defTabSz="966788">
              <a:defRPr>
                <a:solidFill>
                  <a:schemeClr val="tx1"/>
                </a:solidFill>
                <a:latin typeface="Helvetica" panose="020B0604020202020204" pitchFamily="34" charset="0"/>
              </a:defRPr>
            </a:lvl5pPr>
            <a:lvl6pPr marL="2514600" indent="-228600" defTabSz="9667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667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667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66788" eaLnBrk="0" fontAlgn="base" hangingPunct="0">
              <a:spcBef>
                <a:spcPct val="0"/>
              </a:spcBef>
              <a:spcAft>
                <a:spcPct val="0"/>
              </a:spcAft>
              <a:defRPr>
                <a:solidFill>
                  <a:schemeClr val="tx1"/>
                </a:solidFill>
                <a:latin typeface="Helvetica" panose="020B0604020202020204" pitchFamily="34" charset="0"/>
              </a:defRPr>
            </a:lvl9pPr>
          </a:lstStyle>
          <a:p>
            <a:fld id="{766996DE-A872-4DBC-8E9B-CEF8B503FA1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3">
            <a:extLst>
              <a:ext uri="{FF2B5EF4-FFF2-40B4-BE49-F238E27FC236}">
                <a16:creationId xmlns:a16="http://schemas.microsoft.com/office/drawing/2014/main" id="{C63BEA34-E02A-49AA-A098-5221444B4EDD}"/>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561093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48E09A52-AB4A-44F0-8105-BF19D867399C}"/>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178460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2888" y="495300"/>
            <a:ext cx="2047875" cy="5765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7675" y="495300"/>
            <a:ext cx="5992813" cy="5765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E5348518-AA20-4235-8054-57A1D4866FA7}"/>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3457673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2050" y="495300"/>
            <a:ext cx="6886575" cy="457200"/>
          </a:xfrm>
        </p:spPr>
        <p:txBody>
          <a:bodyPr/>
          <a:lstStyle/>
          <a:p>
            <a:r>
              <a:rPr lang="en-US"/>
              <a:t>Click to edit Master title style</a:t>
            </a:r>
          </a:p>
        </p:txBody>
      </p:sp>
      <p:sp>
        <p:nvSpPr>
          <p:cNvPr id="3" name="Text Placeholder 2"/>
          <p:cNvSpPr>
            <a:spLocks noGrp="1"/>
          </p:cNvSpPr>
          <p:nvPr>
            <p:ph type="body" sz="half" idx="1"/>
          </p:nvPr>
        </p:nvSpPr>
        <p:spPr>
          <a:xfrm>
            <a:off x="447675" y="1195388"/>
            <a:ext cx="4019550" cy="506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1195388"/>
            <a:ext cx="4021138" cy="506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a:extLst>
              <a:ext uri="{FF2B5EF4-FFF2-40B4-BE49-F238E27FC236}">
                <a16:creationId xmlns:a16="http://schemas.microsoft.com/office/drawing/2014/main" id="{B218728D-EB47-48D4-85AD-FD56FE0DA844}"/>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131989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469597E2-1865-4AD1-A22B-E2F065F2B5F0}"/>
              </a:ext>
            </a:extLst>
          </p:cNvPr>
          <p:cNvSpPr>
            <a:spLocks noGrp="1" noChangeArrowheads="1"/>
          </p:cNvSpPr>
          <p:nvPr>
            <p:ph type="ftr" sz="quarter" idx="10"/>
          </p:nvPr>
        </p:nvSpPr>
        <p:spPr>
          <a:xfrm>
            <a:off x="130175" y="6537325"/>
            <a:ext cx="4184650" cy="3206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2767284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a:extLst>
              <a:ext uri="{FF2B5EF4-FFF2-40B4-BE49-F238E27FC236}">
                <a16:creationId xmlns:a16="http://schemas.microsoft.com/office/drawing/2014/main" id="{F74AC3D5-DE2E-47D5-889E-77289031F26F}"/>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152828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7675" y="1195388"/>
            <a:ext cx="401955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1195388"/>
            <a:ext cx="4021138"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a:extLst>
              <a:ext uri="{FF2B5EF4-FFF2-40B4-BE49-F238E27FC236}">
                <a16:creationId xmlns:a16="http://schemas.microsoft.com/office/drawing/2014/main" id="{B048B613-4536-41F8-BC23-2E91E901000A}"/>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671033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a:extLst>
              <a:ext uri="{FF2B5EF4-FFF2-40B4-BE49-F238E27FC236}">
                <a16:creationId xmlns:a16="http://schemas.microsoft.com/office/drawing/2014/main" id="{D85ABCB0-B77E-48DA-9DAC-0C7FC041B0E4}"/>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36165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a:extLst>
              <a:ext uri="{FF2B5EF4-FFF2-40B4-BE49-F238E27FC236}">
                <a16:creationId xmlns:a16="http://schemas.microsoft.com/office/drawing/2014/main" id="{1B71250F-069B-4CE5-B8B4-330DD835C650}"/>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154739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ABBCF4C2-F867-4586-95C3-77F5BA485176}"/>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373288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C9F888E3-ACFF-4E2F-86A3-D9DB400D7FB3}"/>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306188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E0B6D844-4C8B-4A4A-AB95-29E6B97AB6A3}"/>
              </a:ext>
            </a:extLst>
          </p:cNvPr>
          <p:cNvSpPr>
            <a:spLocks noGrp="1" noChangeArrowheads="1"/>
          </p:cNvSpPr>
          <p:nvPr>
            <p:ph type="ftr" sz="quarter" idx="10"/>
          </p:nvPr>
        </p:nvSpPr>
        <p:spPr>
          <a:xfrm>
            <a:off x="38100" y="6591300"/>
            <a:ext cx="4184650" cy="269875"/>
          </a:xfrm>
          <a:prstGeom prst="rect">
            <a:avLst/>
          </a:prstGeom>
        </p:spPr>
        <p:txBody>
          <a:bodyPr/>
          <a:lstStyle>
            <a:lvl1pPr algn="ctr">
              <a:defRPr>
                <a:effectLst>
                  <a:outerShdw blurRad="38100" dist="38100" dir="2700000" algn="tl">
                    <a:srgbClr val="000000">
                      <a:alpha val="43137"/>
                    </a:srgbClr>
                  </a:outerShdw>
                </a:effectLst>
                <a:latin typeface="Helvetica" pitchFamily="34" charset="0"/>
              </a:defRPr>
            </a:lvl1pPr>
          </a:lstStyle>
          <a:p>
            <a:pPr>
              <a:defRPr/>
            </a:pPr>
            <a:r>
              <a:rPr lang="en-US"/>
              <a:t>CE2005/CZ2005 Operating Systems</a:t>
            </a:r>
          </a:p>
        </p:txBody>
      </p:sp>
    </p:spTree>
    <p:extLst>
      <p:ext uri="{BB962C8B-B14F-4D97-AF65-F5344CB8AC3E}">
        <p14:creationId xmlns:p14="http://schemas.microsoft.com/office/powerpoint/2010/main" val="181667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054035F-3DAC-4B04-B22D-7581791CCE17}"/>
              </a:ext>
            </a:extLst>
          </p:cNvPr>
          <p:cNvSpPr>
            <a:spLocks noGrp="1" noChangeArrowheads="1"/>
          </p:cNvSpPr>
          <p:nvPr>
            <p:ph type="title"/>
          </p:nvPr>
        </p:nvSpPr>
        <p:spPr bwMode="auto">
          <a:xfrm>
            <a:off x="1162050" y="495300"/>
            <a:ext cx="688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9466416-D210-4796-BB5C-7F5BF0C22A3B}"/>
              </a:ext>
            </a:extLst>
          </p:cNvPr>
          <p:cNvSpPr>
            <a:spLocks noGrp="1" noChangeArrowheads="1"/>
          </p:cNvSpPr>
          <p:nvPr>
            <p:ph type="body" idx="1"/>
          </p:nvPr>
        </p:nvSpPr>
        <p:spPr bwMode="auto">
          <a:xfrm>
            <a:off x="447675" y="1195388"/>
            <a:ext cx="8193088"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3" name="AutoShape 9">
            <a:extLst>
              <a:ext uri="{FF2B5EF4-FFF2-40B4-BE49-F238E27FC236}">
                <a16:creationId xmlns:a16="http://schemas.microsoft.com/office/drawing/2014/main" id="{56E2D626-CA6B-4413-92EB-B729BCE2696D}"/>
              </a:ext>
            </a:extLst>
          </p:cNvPr>
          <p:cNvSpPr>
            <a:spLocks noChangeArrowheads="1"/>
          </p:cNvSpPr>
          <p:nvPr/>
        </p:nvSpPr>
        <p:spPr bwMode="auto">
          <a:xfrm>
            <a:off x="120650" y="95250"/>
            <a:ext cx="8909050" cy="6448425"/>
          </a:xfrm>
          <a:prstGeom prst="roundRect">
            <a:avLst>
              <a:gd name="adj" fmla="val 17278"/>
            </a:avLst>
          </a:prstGeom>
          <a:noFill/>
          <a:ln w="9525">
            <a:solidFill>
              <a:schemeClr val="tx1"/>
            </a:solidFill>
            <a:round/>
            <a:headEnd/>
            <a:tailEnd/>
          </a:ln>
          <a:effectLst/>
        </p:spPr>
        <p:txBody>
          <a:bodyPr wrap="none" anchor="ctr"/>
          <a:lstStyle/>
          <a:p>
            <a:pPr algn="ctr">
              <a:defRPr/>
            </a:pPr>
            <a:endParaRPr lang="en-US">
              <a:effectLst>
                <a:outerShdw blurRad="38100" dist="38100" dir="2700000" algn="tl">
                  <a:srgbClr val="C0C0C0"/>
                </a:outerShdw>
              </a:effectLst>
            </a:endParaRPr>
          </a:p>
        </p:txBody>
      </p:sp>
      <p:sp>
        <p:nvSpPr>
          <p:cNvPr id="1034" name="Text Box 10">
            <a:extLst>
              <a:ext uri="{FF2B5EF4-FFF2-40B4-BE49-F238E27FC236}">
                <a16:creationId xmlns:a16="http://schemas.microsoft.com/office/drawing/2014/main" id="{52CB994D-AD22-4A4A-8EB5-32D102554A7D}"/>
              </a:ext>
            </a:extLst>
          </p:cNvPr>
          <p:cNvSpPr txBox="1">
            <a:spLocks noChangeArrowheads="1"/>
          </p:cNvSpPr>
          <p:nvPr/>
        </p:nvSpPr>
        <p:spPr bwMode="auto">
          <a:xfrm>
            <a:off x="4302183" y="6566614"/>
            <a:ext cx="447559" cy="246221"/>
          </a:xfrm>
          <a:prstGeom prst="rect">
            <a:avLst/>
          </a:prstGeom>
          <a:noFill/>
          <a:ln w="9525">
            <a:noFill/>
            <a:miter lim="800000"/>
            <a:headEnd/>
            <a:tailEnd/>
          </a:ln>
          <a:effectLst/>
        </p:spPr>
        <p:txBody>
          <a:bodyPr wrap="none" anchor="ctr">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a:spcBef>
                <a:spcPct val="50000"/>
              </a:spcBef>
              <a:defRPr/>
            </a:pPr>
            <a:r>
              <a:rPr lang="en-US" altLang="en-US" sz="1000" dirty="0"/>
              <a:t>9.</a:t>
            </a:r>
            <a:fld id="{1331A9DE-1FFC-4E1F-8401-E5CD81653B32}" type="slidenum">
              <a:rPr lang="en-US" altLang="en-US" sz="1000" smtClean="0"/>
              <a:pPr algn="ctr">
                <a:spcBef>
                  <a:spcPct val="50000"/>
                </a:spcBef>
                <a:defRPr/>
              </a:pPr>
              <a:t>‹#›</a:t>
            </a:fld>
            <a:endParaRPr lang="en-US" altLang="en-US" sz="1000" dirty="0"/>
          </a:p>
        </p:txBody>
      </p:sp>
      <p:sp>
        <p:nvSpPr>
          <p:cNvPr id="1030" name="Rectangle 12">
            <a:extLst>
              <a:ext uri="{FF2B5EF4-FFF2-40B4-BE49-F238E27FC236}">
                <a16:creationId xmlns:a16="http://schemas.microsoft.com/office/drawing/2014/main" id="{FCCE7743-4456-4C7D-938B-598CC30082B0}"/>
              </a:ext>
            </a:extLst>
          </p:cNvPr>
          <p:cNvSpPr>
            <a:spLocks noChangeArrowheads="1"/>
          </p:cNvSpPr>
          <p:nvPr/>
        </p:nvSpPr>
        <p:spPr bwMode="auto">
          <a:xfrm>
            <a:off x="6126163" y="6537325"/>
            <a:ext cx="2895600" cy="320675"/>
          </a:xfrm>
          <a:prstGeom prst="rect">
            <a:avLst/>
          </a:prstGeom>
          <a:noFill/>
          <a:ln>
            <a:noFill/>
          </a:ln>
        </p:spPr>
        <p:txBody>
          <a:bodyPr/>
          <a:lstStyle>
            <a:lvl1pPr algn="ctr">
              <a:defRPr>
                <a:solidFill>
                  <a:schemeClr val="tx1"/>
                </a:solidFill>
                <a:latin typeface="Helvetica" charset="0"/>
              </a:defRPr>
            </a:lvl1pPr>
            <a:lvl2pPr marL="742950" indent="-285750" algn="ctr">
              <a:defRPr>
                <a:solidFill>
                  <a:schemeClr val="tx1"/>
                </a:solidFill>
                <a:latin typeface="Helvetica" charset="0"/>
              </a:defRPr>
            </a:lvl2pPr>
            <a:lvl3pPr marL="1143000" indent="-228600" algn="ctr">
              <a:defRPr>
                <a:solidFill>
                  <a:schemeClr val="tx1"/>
                </a:solidFill>
                <a:latin typeface="Helvetica" charset="0"/>
              </a:defRPr>
            </a:lvl3pPr>
            <a:lvl4pPr marL="1600200" indent="-228600" algn="ctr">
              <a:defRPr>
                <a:solidFill>
                  <a:schemeClr val="tx1"/>
                </a:solidFill>
                <a:latin typeface="Helvetica" charset="0"/>
              </a:defRPr>
            </a:lvl4pPr>
            <a:lvl5pPr marL="2057400" indent="-228600" algn="ctr">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algn="r">
              <a:defRPr/>
            </a:pPr>
            <a:r>
              <a:rPr lang="en-US" altLang="x-none" sz="1000"/>
              <a:t>File Systems</a:t>
            </a:r>
            <a:endParaRPr lang="en-US" altLang="x-none" sz="1400">
              <a:latin typeface="Times New Roman" charset="0"/>
            </a:endParaRPr>
          </a:p>
        </p:txBody>
      </p:sp>
      <p:sp>
        <p:nvSpPr>
          <p:cNvPr id="1031" name="Rectangle 12">
            <a:extLst>
              <a:ext uri="{FF2B5EF4-FFF2-40B4-BE49-F238E27FC236}">
                <a16:creationId xmlns:a16="http://schemas.microsoft.com/office/drawing/2014/main" id="{83D2C3EC-FD48-4F37-8574-99EA61F06EB7}"/>
              </a:ext>
            </a:extLst>
          </p:cNvPr>
          <p:cNvSpPr>
            <a:spLocks noChangeArrowheads="1"/>
          </p:cNvSpPr>
          <p:nvPr userDrawn="1"/>
        </p:nvSpPr>
        <p:spPr bwMode="auto">
          <a:xfrm>
            <a:off x="152400" y="6537325"/>
            <a:ext cx="2895600" cy="320675"/>
          </a:xfrm>
          <a:prstGeom prst="rect">
            <a:avLst/>
          </a:prstGeom>
          <a:noFill/>
          <a:ln>
            <a:noFill/>
          </a:ln>
        </p:spPr>
        <p:txBody>
          <a:bodyPr/>
          <a:lstStyle>
            <a:lvl1pPr algn="ctr">
              <a:defRPr>
                <a:solidFill>
                  <a:schemeClr val="tx1"/>
                </a:solidFill>
                <a:latin typeface="Helvetica" charset="0"/>
              </a:defRPr>
            </a:lvl1pPr>
            <a:lvl2pPr marL="742950" indent="-285750" algn="ctr">
              <a:defRPr>
                <a:solidFill>
                  <a:schemeClr val="tx1"/>
                </a:solidFill>
                <a:latin typeface="Helvetica" charset="0"/>
              </a:defRPr>
            </a:lvl2pPr>
            <a:lvl3pPr marL="1143000" indent="-228600" algn="ctr">
              <a:defRPr>
                <a:solidFill>
                  <a:schemeClr val="tx1"/>
                </a:solidFill>
                <a:latin typeface="Helvetica" charset="0"/>
              </a:defRPr>
            </a:lvl3pPr>
            <a:lvl4pPr marL="1600200" indent="-228600" algn="ctr">
              <a:defRPr>
                <a:solidFill>
                  <a:schemeClr val="tx1"/>
                </a:solidFill>
                <a:latin typeface="Helvetica" charset="0"/>
              </a:defRPr>
            </a:lvl4pPr>
            <a:lvl5pPr marL="2057400" indent="-228600" algn="ctr">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algn="l">
              <a:defRPr/>
            </a:pPr>
            <a:r>
              <a:rPr lang="en-US" altLang="x-none" sz="1000"/>
              <a:t>CE2005/CZ2005 Operating Systems</a:t>
            </a:r>
            <a:endParaRPr lang="en-US" altLang="x-none" sz="1400">
              <a:latin typeface="Times New Roman" charset="0"/>
            </a:endParaRPr>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Lst>
  <p:hf sldNum="0" hdr="0" dt="0"/>
  <p:txStyles>
    <p:titleStyle>
      <a:lvl1pPr algn="ctr" rtl="0" eaLnBrk="0" fontAlgn="base" hangingPunct="0">
        <a:spcBef>
          <a:spcPct val="0"/>
        </a:spcBef>
        <a:spcAft>
          <a:spcPct val="0"/>
        </a:spcAft>
        <a:defRPr sz="3000" b="1">
          <a:solidFill>
            <a:schemeClr val="tx2"/>
          </a:solidFill>
          <a:latin typeface="+mj-lt"/>
          <a:ea typeface="+mj-ea"/>
          <a:cs typeface="+mj-cs"/>
        </a:defRPr>
      </a:lvl1pPr>
      <a:lvl2pPr algn="ctr" rtl="0" eaLnBrk="0" fontAlgn="base" hangingPunct="0">
        <a:spcBef>
          <a:spcPct val="0"/>
        </a:spcBef>
        <a:spcAft>
          <a:spcPct val="0"/>
        </a:spcAft>
        <a:defRPr sz="3000" b="1">
          <a:solidFill>
            <a:schemeClr val="tx2"/>
          </a:solidFill>
          <a:latin typeface="Helvetica" pitchFamily="34" charset="0"/>
        </a:defRPr>
      </a:lvl2pPr>
      <a:lvl3pPr algn="ctr" rtl="0" eaLnBrk="0" fontAlgn="base" hangingPunct="0">
        <a:spcBef>
          <a:spcPct val="0"/>
        </a:spcBef>
        <a:spcAft>
          <a:spcPct val="0"/>
        </a:spcAft>
        <a:defRPr sz="3000" b="1">
          <a:solidFill>
            <a:schemeClr val="tx2"/>
          </a:solidFill>
          <a:latin typeface="Helvetica" pitchFamily="34" charset="0"/>
        </a:defRPr>
      </a:lvl3pPr>
      <a:lvl4pPr algn="ctr" rtl="0" eaLnBrk="0" fontAlgn="base" hangingPunct="0">
        <a:spcBef>
          <a:spcPct val="0"/>
        </a:spcBef>
        <a:spcAft>
          <a:spcPct val="0"/>
        </a:spcAft>
        <a:defRPr sz="3000" b="1">
          <a:solidFill>
            <a:schemeClr val="tx2"/>
          </a:solidFill>
          <a:latin typeface="Helvetica" pitchFamily="34" charset="0"/>
        </a:defRPr>
      </a:lvl4pPr>
      <a:lvl5pPr algn="ctr" rtl="0" eaLnBrk="0" fontAlgn="base" hangingPunct="0">
        <a:spcBef>
          <a:spcPct val="0"/>
        </a:spcBef>
        <a:spcAft>
          <a:spcPct val="0"/>
        </a:spcAft>
        <a:defRPr sz="3000" b="1">
          <a:solidFill>
            <a:schemeClr val="tx2"/>
          </a:solidFill>
          <a:latin typeface="Helvetica" pitchFamily="34" charset="0"/>
        </a:defRPr>
      </a:lvl5pPr>
      <a:lvl6pPr marL="457200" algn="ctr" rtl="0" eaLnBrk="0" fontAlgn="base" hangingPunct="0">
        <a:spcBef>
          <a:spcPct val="0"/>
        </a:spcBef>
        <a:spcAft>
          <a:spcPct val="0"/>
        </a:spcAft>
        <a:defRPr sz="3000" b="1">
          <a:solidFill>
            <a:schemeClr val="tx2"/>
          </a:solidFill>
          <a:latin typeface="Helvetica" pitchFamily="34" charset="0"/>
        </a:defRPr>
      </a:lvl6pPr>
      <a:lvl7pPr marL="914400" algn="ctr" rtl="0" eaLnBrk="0" fontAlgn="base" hangingPunct="0">
        <a:spcBef>
          <a:spcPct val="0"/>
        </a:spcBef>
        <a:spcAft>
          <a:spcPct val="0"/>
        </a:spcAft>
        <a:defRPr sz="3000" b="1">
          <a:solidFill>
            <a:schemeClr val="tx2"/>
          </a:solidFill>
          <a:latin typeface="Helvetica" pitchFamily="34" charset="0"/>
        </a:defRPr>
      </a:lvl7pPr>
      <a:lvl8pPr marL="1371600" algn="ctr" rtl="0" eaLnBrk="0" fontAlgn="base" hangingPunct="0">
        <a:spcBef>
          <a:spcPct val="0"/>
        </a:spcBef>
        <a:spcAft>
          <a:spcPct val="0"/>
        </a:spcAft>
        <a:defRPr sz="3000" b="1">
          <a:solidFill>
            <a:schemeClr val="tx2"/>
          </a:solidFill>
          <a:latin typeface="Helvetica" pitchFamily="34" charset="0"/>
        </a:defRPr>
      </a:lvl8pPr>
      <a:lvl9pPr marL="1828800" algn="ctr" rtl="0" eaLnBrk="0" fontAlgn="base" hangingPunct="0">
        <a:spcBef>
          <a:spcPct val="0"/>
        </a:spcBef>
        <a:spcAft>
          <a:spcPct val="0"/>
        </a:spcAft>
        <a:defRPr sz="3000" b="1">
          <a:solidFill>
            <a:schemeClr val="tx2"/>
          </a:solidFill>
          <a:latin typeface="Helvetica" pitchFamily="34" charset="0"/>
        </a:defRPr>
      </a:lvl9pPr>
    </p:titleStyle>
    <p:bodyStyle>
      <a:lvl1pPr marL="228600" indent="-228600" algn="l" rtl="0" eaLnBrk="0" fontAlgn="base" hangingPunct="0">
        <a:spcBef>
          <a:spcPct val="50000"/>
        </a:spcBef>
        <a:spcAft>
          <a:spcPct val="0"/>
        </a:spcAft>
        <a:buSzPct val="14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SzPct val="85000"/>
        <a:buFont typeface="Monotype Sorts" pitchFamily="2" charset="2"/>
        <a:buChar char="T"/>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600">
          <a:solidFill>
            <a:schemeClr val="tx1"/>
          </a:solidFill>
          <a:latin typeface="+mn-lt"/>
        </a:defRPr>
      </a:lvl5pPr>
      <a:lvl6pPr marL="2514600" indent="-228600" algn="l" rtl="0" eaLnBrk="0" fontAlgn="base" hangingPunct="0">
        <a:spcBef>
          <a:spcPct val="20000"/>
        </a:spcBef>
        <a:spcAft>
          <a:spcPct val="0"/>
        </a:spcAft>
        <a:buChar char="»"/>
        <a:defRPr sz="2600">
          <a:solidFill>
            <a:schemeClr val="tx1"/>
          </a:solidFill>
          <a:latin typeface="+mn-lt"/>
        </a:defRPr>
      </a:lvl6pPr>
      <a:lvl7pPr marL="2971800" indent="-228600" algn="l" rtl="0" eaLnBrk="0" fontAlgn="base" hangingPunct="0">
        <a:spcBef>
          <a:spcPct val="20000"/>
        </a:spcBef>
        <a:spcAft>
          <a:spcPct val="0"/>
        </a:spcAft>
        <a:buChar char="»"/>
        <a:defRPr sz="2600">
          <a:solidFill>
            <a:schemeClr val="tx1"/>
          </a:solidFill>
          <a:latin typeface="+mn-lt"/>
        </a:defRPr>
      </a:lvl7pPr>
      <a:lvl8pPr marL="3429000" indent="-228600" algn="l" rtl="0" eaLnBrk="0" fontAlgn="base" hangingPunct="0">
        <a:spcBef>
          <a:spcPct val="20000"/>
        </a:spcBef>
        <a:spcAft>
          <a:spcPct val="0"/>
        </a:spcAft>
        <a:buChar char="»"/>
        <a:defRPr sz="2600">
          <a:solidFill>
            <a:schemeClr val="tx1"/>
          </a:solidFill>
          <a:latin typeface="+mn-lt"/>
        </a:defRPr>
      </a:lvl8pPr>
      <a:lvl9pPr marL="3886200" indent="-228600" algn="l" rtl="0" eaLnBrk="0" fontAlgn="base" hangingPunct="0">
        <a:spcBef>
          <a:spcPct val="20000"/>
        </a:spcBef>
        <a:spcAft>
          <a:spcPct val="0"/>
        </a:spcAft>
        <a:buChar char="»"/>
        <a:defRPr sz="2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7.bin"/><Relationship Id="rId4" Type="http://schemas.openxmlformats.org/officeDocument/2006/relationships/image" Target="../media/image14.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a:extLst>
              <a:ext uri="{FF2B5EF4-FFF2-40B4-BE49-F238E27FC236}">
                <a16:creationId xmlns:a16="http://schemas.microsoft.com/office/drawing/2014/main" id="{00C1551F-00EA-4C50-B947-3FCDEB78E2BB}"/>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16387" name="Rectangle 2">
            <a:extLst>
              <a:ext uri="{FF2B5EF4-FFF2-40B4-BE49-F238E27FC236}">
                <a16:creationId xmlns:a16="http://schemas.microsoft.com/office/drawing/2014/main" id="{02D232FF-0776-490B-A5B3-F709283E0EE5}"/>
              </a:ext>
            </a:extLst>
          </p:cNvPr>
          <p:cNvSpPr>
            <a:spLocks noGrp="1" noChangeArrowheads="1"/>
          </p:cNvSpPr>
          <p:nvPr>
            <p:ph type="title"/>
          </p:nvPr>
        </p:nvSpPr>
        <p:spPr/>
        <p:txBody>
          <a:bodyPr/>
          <a:lstStyle/>
          <a:p>
            <a:r>
              <a:rPr lang="en-US" altLang="en-US" dirty="0"/>
              <a:t>Part 9: File Systems</a:t>
            </a:r>
          </a:p>
        </p:txBody>
      </p:sp>
      <p:sp>
        <p:nvSpPr>
          <p:cNvPr id="16388" name="Rectangle 3">
            <a:extLst>
              <a:ext uri="{FF2B5EF4-FFF2-40B4-BE49-F238E27FC236}">
                <a16:creationId xmlns:a16="http://schemas.microsoft.com/office/drawing/2014/main" id="{4E4D4E7B-85D3-4154-A14B-B1E25A9E23FF}"/>
              </a:ext>
            </a:extLst>
          </p:cNvPr>
          <p:cNvSpPr>
            <a:spLocks noGrp="1" noChangeArrowheads="1"/>
          </p:cNvSpPr>
          <p:nvPr>
            <p:ph type="body" idx="1"/>
          </p:nvPr>
        </p:nvSpPr>
        <p:spPr>
          <a:xfrm>
            <a:off x="447675" y="1195388"/>
            <a:ext cx="8193088" cy="5391150"/>
          </a:xfrm>
        </p:spPr>
        <p:txBody>
          <a:bodyPr/>
          <a:lstStyle/>
          <a:p>
            <a:pPr>
              <a:spcBef>
                <a:spcPct val="0"/>
              </a:spcBef>
            </a:pPr>
            <a:r>
              <a:rPr lang="en-GB" altLang="en-US" sz="2400"/>
              <a:t>File System Structure</a:t>
            </a:r>
          </a:p>
          <a:p>
            <a:pPr>
              <a:spcBef>
                <a:spcPts val="1200"/>
              </a:spcBef>
            </a:pPr>
            <a:r>
              <a:rPr lang="en-GB" altLang="en-US" sz="2400"/>
              <a:t>Logical File System</a:t>
            </a:r>
          </a:p>
          <a:p>
            <a:pPr lvl="1">
              <a:spcBef>
                <a:spcPts val="600"/>
              </a:spcBef>
            </a:pPr>
            <a:r>
              <a:rPr lang="en-GB" altLang="en-US" sz="2200"/>
              <a:t>Files: File Attributes, File Types, File Structure, File Access Methods, File Operations</a:t>
            </a:r>
          </a:p>
          <a:p>
            <a:pPr lvl="1">
              <a:spcBef>
                <a:spcPts val="600"/>
              </a:spcBef>
            </a:pPr>
            <a:r>
              <a:rPr lang="en-GB" altLang="en-US" sz="2200"/>
              <a:t>Directories: Directory Structure, Directory Organisation, Directory Operations</a:t>
            </a:r>
          </a:p>
          <a:p>
            <a:pPr lvl="1">
              <a:spcBef>
                <a:spcPts val="600"/>
              </a:spcBef>
            </a:pPr>
            <a:r>
              <a:rPr lang="en-GB" altLang="en-US" sz="2200"/>
              <a:t>File Protection in UNIX</a:t>
            </a:r>
          </a:p>
          <a:p>
            <a:pPr lvl="1">
              <a:spcBef>
                <a:spcPts val="600"/>
              </a:spcBef>
            </a:pPr>
            <a:r>
              <a:rPr lang="en-GB" altLang="en-US" sz="2200"/>
              <a:t>In-memory File System Data Structures</a:t>
            </a:r>
          </a:p>
          <a:p>
            <a:pPr>
              <a:spcBef>
                <a:spcPts val="1200"/>
              </a:spcBef>
            </a:pPr>
            <a:r>
              <a:rPr lang="en-GB" altLang="en-US" sz="2400"/>
              <a:t>File Organization Module</a:t>
            </a:r>
          </a:p>
          <a:p>
            <a:pPr lvl="1">
              <a:spcBef>
                <a:spcPts val="600"/>
              </a:spcBef>
            </a:pPr>
            <a:r>
              <a:rPr lang="en-GB" altLang="en-US" sz="2200"/>
              <a:t>Allocation Methods: Contiguous Allocation, Linked Allocation (&amp; FAT), Indexed Allocation (&amp; inode)</a:t>
            </a:r>
          </a:p>
          <a:p>
            <a:pPr lvl="1">
              <a:spcBef>
                <a:spcPts val="600"/>
              </a:spcBef>
            </a:pPr>
            <a:r>
              <a:rPr lang="en-GB" altLang="en-US" sz="2200"/>
              <a:t>Disk-Space Management: Block Size, Keeping Track of Free Blocks</a:t>
            </a:r>
          </a:p>
          <a:p>
            <a:pPr>
              <a:spcBef>
                <a:spcPct val="0"/>
              </a:spcBef>
            </a:pPr>
            <a:endParaRPr lang="en-GB"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a:extLst>
              <a:ext uri="{FF2B5EF4-FFF2-40B4-BE49-F238E27FC236}">
                <a16:creationId xmlns:a16="http://schemas.microsoft.com/office/drawing/2014/main" id="{3A1E3274-2D83-4025-91C7-B441A5F1E5F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4819" name="Rectangle 1027">
            <a:extLst>
              <a:ext uri="{FF2B5EF4-FFF2-40B4-BE49-F238E27FC236}">
                <a16:creationId xmlns:a16="http://schemas.microsoft.com/office/drawing/2014/main" id="{30C97BE9-90F3-4BDC-B30E-777FD61D2F88}"/>
              </a:ext>
            </a:extLst>
          </p:cNvPr>
          <p:cNvSpPr>
            <a:spLocks noGrp="1" noChangeArrowheads="1"/>
          </p:cNvSpPr>
          <p:nvPr>
            <p:ph type="title"/>
          </p:nvPr>
        </p:nvSpPr>
        <p:spPr/>
        <p:txBody>
          <a:bodyPr/>
          <a:lstStyle/>
          <a:p>
            <a:r>
              <a:rPr lang="en-US" altLang="en-US"/>
              <a:t>Directory Structure (Cont.)</a:t>
            </a:r>
          </a:p>
        </p:txBody>
      </p:sp>
      <p:sp>
        <p:nvSpPr>
          <p:cNvPr id="34820" name="Rectangle 1048">
            <a:extLst>
              <a:ext uri="{FF2B5EF4-FFF2-40B4-BE49-F238E27FC236}">
                <a16:creationId xmlns:a16="http://schemas.microsoft.com/office/drawing/2014/main" id="{61A42466-5D98-415F-B550-EBFAE2875B02}"/>
              </a:ext>
            </a:extLst>
          </p:cNvPr>
          <p:cNvSpPr>
            <a:spLocks noChangeArrowheads="1"/>
          </p:cNvSpPr>
          <p:nvPr/>
        </p:nvSpPr>
        <p:spPr bwMode="auto">
          <a:xfrm>
            <a:off x="584200" y="1309688"/>
            <a:ext cx="81407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endParaRPr lang="en-GB" altLang="en-US"/>
          </a:p>
        </p:txBody>
      </p:sp>
      <p:pic>
        <p:nvPicPr>
          <p:cNvPr id="34821" name="Picture 1049" descr="4-7">
            <a:extLst>
              <a:ext uri="{FF2B5EF4-FFF2-40B4-BE49-F238E27FC236}">
                <a16:creationId xmlns:a16="http://schemas.microsoft.com/office/drawing/2014/main" id="{D1938C3B-7D62-4B4D-AF3C-27D56AE0D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1543051"/>
            <a:ext cx="8332788"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27D6F53-C39A-430B-9A35-CC424D1985E2}"/>
              </a:ext>
            </a:extLst>
          </p:cNvPr>
          <p:cNvSpPr txBox="1"/>
          <p:nvPr/>
        </p:nvSpPr>
        <p:spPr>
          <a:xfrm>
            <a:off x="6655323" y="5474904"/>
            <a:ext cx="1992853" cy="646331"/>
          </a:xfrm>
          <a:prstGeom prst="rect">
            <a:avLst/>
          </a:prstGeom>
          <a:noFill/>
        </p:spPr>
        <p:txBody>
          <a:bodyPr wrap="none">
            <a:spAutoFit/>
          </a:bodyPr>
          <a:lstStyle/>
          <a:p>
            <a:pPr algn="ctr">
              <a:defRPr/>
            </a:pPr>
            <a:r>
              <a:rPr lang="en-US" dirty="0">
                <a:effectLst>
                  <a:outerShdw blurRad="38100" dist="38100" dir="2700000" algn="tl">
                    <a:srgbClr val="000000">
                      <a:alpha val="43137"/>
                    </a:srgbClr>
                  </a:outerShdw>
                </a:effectLst>
              </a:rPr>
              <a:t>File Control Block</a:t>
            </a:r>
          </a:p>
          <a:p>
            <a:pPr algn="ctr">
              <a:defRPr/>
            </a:pPr>
            <a:r>
              <a:rPr lang="en-US" dirty="0">
                <a:effectLst>
                  <a:outerShdw blurRad="38100" dist="38100" dir="2700000" algn="tl">
                    <a:srgbClr val="000000">
                      <a:alpha val="43137"/>
                    </a:srgbClr>
                  </a:outerShdw>
                </a:effectLst>
              </a:rPr>
              <a:t>(FCB)</a:t>
            </a:r>
          </a:p>
        </p:txBody>
      </p:sp>
      <p:grpSp>
        <p:nvGrpSpPr>
          <p:cNvPr id="8" name="Group 13">
            <a:extLst>
              <a:ext uri="{FF2B5EF4-FFF2-40B4-BE49-F238E27FC236}">
                <a16:creationId xmlns:a16="http://schemas.microsoft.com/office/drawing/2014/main" id="{93AD9519-C64C-4C0D-8477-A1B4E592216B}"/>
              </a:ext>
            </a:extLst>
          </p:cNvPr>
          <p:cNvGrpSpPr>
            <a:grpSpLocks/>
          </p:cNvGrpSpPr>
          <p:nvPr/>
        </p:nvGrpSpPr>
        <p:grpSpPr bwMode="auto">
          <a:xfrm>
            <a:off x="2941223" y="3835188"/>
            <a:ext cx="3739119" cy="2407368"/>
            <a:chOff x="971550" y="3057525"/>
            <a:chExt cx="4543427" cy="3328988"/>
          </a:xfrm>
        </p:grpSpPr>
        <p:cxnSp>
          <p:nvCxnSpPr>
            <p:cNvPr id="9" name="Straight Connector 7">
              <a:extLst>
                <a:ext uri="{FF2B5EF4-FFF2-40B4-BE49-F238E27FC236}">
                  <a16:creationId xmlns:a16="http://schemas.microsoft.com/office/drawing/2014/main" id="{F6754F0C-EE60-4488-B822-1610B4CFDF53}"/>
                </a:ext>
              </a:extLst>
            </p:cNvPr>
            <p:cNvCxnSpPr>
              <a:cxnSpLocks noChangeShapeType="1"/>
            </p:cNvCxnSpPr>
            <p:nvPr/>
          </p:nvCxnSpPr>
          <p:spPr bwMode="auto">
            <a:xfrm flipV="1">
              <a:off x="971550" y="3057525"/>
              <a:ext cx="4357688" cy="500063"/>
            </a:xfrm>
            <a:prstGeom prst="line">
              <a:avLst/>
            </a:prstGeom>
            <a:noFill/>
            <a:ln w="9525">
              <a:solidFill>
                <a:srgbClr val="002060"/>
              </a:solidFill>
              <a:round/>
              <a:headEnd/>
              <a:tailEnd/>
            </a:ln>
            <a:extLst>
              <a:ext uri="{909E8E84-426E-40DD-AFC4-6F175D3DCCD1}">
                <a14:hiddenFill xmlns:a14="http://schemas.microsoft.com/office/drawing/2010/main">
                  <a:noFill/>
                </a14:hiddenFill>
              </a:ext>
            </a:extLst>
          </p:spPr>
        </p:cxnSp>
        <p:grpSp>
          <p:nvGrpSpPr>
            <p:cNvPr id="10" name="Group 11">
              <a:extLst>
                <a:ext uri="{FF2B5EF4-FFF2-40B4-BE49-F238E27FC236}">
                  <a16:creationId xmlns:a16="http://schemas.microsoft.com/office/drawing/2014/main" id="{0DDE6784-CE32-40C8-9A17-AADA92B55936}"/>
                </a:ext>
              </a:extLst>
            </p:cNvPr>
            <p:cNvGrpSpPr>
              <a:grpSpLocks/>
            </p:cNvGrpSpPr>
            <p:nvPr/>
          </p:nvGrpSpPr>
          <p:grpSpPr bwMode="auto">
            <a:xfrm>
              <a:off x="1008063" y="3163889"/>
              <a:ext cx="4506914" cy="3222624"/>
              <a:chOff x="1008063" y="3163889"/>
              <a:chExt cx="4506914" cy="3222624"/>
            </a:xfrm>
          </p:grpSpPr>
          <p:pic>
            <p:nvPicPr>
              <p:cNvPr id="11" name="Picture 5">
                <a:extLst>
                  <a:ext uri="{FF2B5EF4-FFF2-40B4-BE49-F238E27FC236}">
                    <a16:creationId xmlns:a16="http://schemas.microsoft.com/office/drawing/2014/main" id="{B1965A3F-7A2A-43C4-9058-0402581D9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1" t="7501" r="751" b="7751"/>
              <a:stretch>
                <a:fillRect/>
              </a:stretch>
            </p:blipFill>
            <p:spPr bwMode="auto">
              <a:xfrm>
                <a:off x="1008063" y="3607351"/>
                <a:ext cx="4306887" cy="277916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Connector 8">
                <a:extLst>
                  <a:ext uri="{FF2B5EF4-FFF2-40B4-BE49-F238E27FC236}">
                    <a16:creationId xmlns:a16="http://schemas.microsoft.com/office/drawing/2014/main" id="{DB67F395-4C48-4EBF-8DFE-299AC51F96CB}"/>
                  </a:ext>
                </a:extLst>
              </p:cNvPr>
              <p:cNvCxnSpPr>
                <a:cxnSpLocks noChangeShapeType="1"/>
              </p:cNvCxnSpPr>
              <p:nvPr/>
            </p:nvCxnSpPr>
            <p:spPr bwMode="auto">
              <a:xfrm rot="5400000" flipH="1" flipV="1">
                <a:off x="5210970" y="3282157"/>
                <a:ext cx="422276" cy="185739"/>
              </a:xfrm>
              <a:prstGeom prst="line">
                <a:avLst/>
              </a:prstGeom>
              <a:noFill/>
              <a:ln w="9525">
                <a:solidFill>
                  <a:srgbClr val="002060"/>
                </a:solidFill>
                <a:round/>
                <a:headEnd/>
                <a:tailEnd/>
              </a:ln>
              <a:extLst>
                <a:ext uri="{909E8E84-426E-40DD-AFC4-6F175D3DCCD1}">
                  <a14:hiddenFill xmlns:a14="http://schemas.microsoft.com/office/drawing/2010/main">
                    <a:noFill/>
                  </a14:hiddenFill>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4235482F-0AA7-481E-9F59-4063C03880D3}"/>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6867" name="Rectangle 3">
            <a:extLst>
              <a:ext uri="{FF2B5EF4-FFF2-40B4-BE49-F238E27FC236}">
                <a16:creationId xmlns:a16="http://schemas.microsoft.com/office/drawing/2014/main" id="{8D35E79F-FA9B-4DBF-82B0-335A04D74AAC}"/>
              </a:ext>
            </a:extLst>
          </p:cNvPr>
          <p:cNvSpPr>
            <a:spLocks noGrp="1" noChangeArrowheads="1"/>
          </p:cNvSpPr>
          <p:nvPr>
            <p:ph type="title"/>
          </p:nvPr>
        </p:nvSpPr>
        <p:spPr/>
        <p:txBody>
          <a:bodyPr/>
          <a:lstStyle/>
          <a:p>
            <a:r>
              <a:rPr lang="en-US" altLang="en-US"/>
              <a:t>Directory Structure (Cont.)</a:t>
            </a:r>
          </a:p>
        </p:txBody>
      </p:sp>
      <p:sp>
        <p:nvSpPr>
          <p:cNvPr id="36868" name="Rectangle 4">
            <a:extLst>
              <a:ext uri="{FF2B5EF4-FFF2-40B4-BE49-F238E27FC236}">
                <a16:creationId xmlns:a16="http://schemas.microsoft.com/office/drawing/2014/main" id="{7D7E903D-74E4-424C-A802-20294C47EB08}"/>
              </a:ext>
            </a:extLst>
          </p:cNvPr>
          <p:cNvSpPr>
            <a:spLocks noGrp="1" noChangeArrowheads="1"/>
          </p:cNvSpPr>
          <p:nvPr>
            <p:ph type="body" idx="1"/>
          </p:nvPr>
        </p:nvSpPr>
        <p:spPr>
          <a:xfrm>
            <a:off x="296863" y="1406525"/>
            <a:ext cx="8462962" cy="4876800"/>
          </a:xfrm>
        </p:spPr>
        <p:txBody>
          <a:bodyPr/>
          <a:lstStyle/>
          <a:p>
            <a:pPr>
              <a:spcBef>
                <a:spcPct val="10000"/>
              </a:spcBef>
            </a:pPr>
            <a:r>
              <a:rPr lang="en-GB" altLang="en-US" sz="2400"/>
              <a:t>A directory can be implemented using:</a:t>
            </a:r>
          </a:p>
          <a:p>
            <a:pPr lvl="1">
              <a:spcBef>
                <a:spcPct val="30000"/>
              </a:spcBef>
            </a:pPr>
            <a:r>
              <a:rPr lang="en-GB" altLang="en-US" sz="2400" i="1">
                <a:solidFill>
                  <a:srgbClr val="FF0000"/>
                </a:solidFill>
              </a:rPr>
              <a:t>Linear List</a:t>
            </a:r>
            <a:r>
              <a:rPr lang="en-GB" altLang="en-US" sz="2400"/>
              <a:t>: Directory entries are arranged as linear list</a:t>
            </a:r>
          </a:p>
          <a:p>
            <a:pPr lvl="2">
              <a:spcBef>
                <a:spcPct val="10000"/>
              </a:spcBef>
            </a:pPr>
            <a:r>
              <a:rPr lang="en-GB" altLang="en-US" sz="2000"/>
              <a:t>simple to implement</a:t>
            </a:r>
          </a:p>
          <a:p>
            <a:pPr lvl="2">
              <a:spcBef>
                <a:spcPct val="10000"/>
              </a:spcBef>
            </a:pPr>
            <a:r>
              <a:rPr lang="en-GB" altLang="en-US" sz="2000"/>
              <a:t>time-consuming to execute: require linear search to find a particular entry</a:t>
            </a:r>
          </a:p>
          <a:p>
            <a:pPr lvl="1">
              <a:spcBef>
                <a:spcPct val="30000"/>
              </a:spcBef>
            </a:pPr>
            <a:r>
              <a:rPr lang="en-GB" altLang="en-US" sz="2400" i="1">
                <a:solidFill>
                  <a:srgbClr val="FF0000"/>
                </a:solidFill>
              </a:rPr>
              <a:t>Hash Table</a:t>
            </a:r>
            <a:r>
              <a:rPr lang="en-GB" altLang="en-US" sz="2400"/>
              <a:t>: Directory entries are arranged as linear list with a hash table to facilitate file look-up.</a:t>
            </a:r>
          </a:p>
          <a:p>
            <a:pPr lvl="2">
              <a:spcBef>
                <a:spcPct val="10000"/>
              </a:spcBef>
            </a:pPr>
            <a:r>
              <a:rPr lang="en-GB" altLang="en-US" sz="2000"/>
              <a:t>decreases directory search time</a:t>
            </a:r>
          </a:p>
          <a:p>
            <a:pPr lvl="2">
              <a:spcBef>
                <a:spcPct val="10000"/>
              </a:spcBef>
            </a:pPr>
            <a:r>
              <a:rPr lang="en-GB" altLang="en-US" sz="2000"/>
              <a:t>collisions: situations where two file names hash to the same location (solution: each hash table entry contains a list of directory entries)</a:t>
            </a:r>
            <a:endParaRPr lang="en-US"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a:extLst>
              <a:ext uri="{FF2B5EF4-FFF2-40B4-BE49-F238E27FC236}">
                <a16:creationId xmlns:a16="http://schemas.microsoft.com/office/drawing/2014/main" id="{4DB403F7-CCA7-4F4F-9632-A13B69B37BDE}"/>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5843" name="Rectangle 2">
            <a:extLst>
              <a:ext uri="{FF2B5EF4-FFF2-40B4-BE49-F238E27FC236}">
                <a16:creationId xmlns:a16="http://schemas.microsoft.com/office/drawing/2014/main" id="{9F4AEFAA-5974-4700-96A3-CF2E0FFA3982}"/>
              </a:ext>
            </a:extLst>
          </p:cNvPr>
          <p:cNvSpPr>
            <a:spLocks noGrp="1" noChangeArrowheads="1"/>
          </p:cNvSpPr>
          <p:nvPr>
            <p:ph type="title"/>
          </p:nvPr>
        </p:nvSpPr>
        <p:spPr/>
        <p:txBody>
          <a:bodyPr/>
          <a:lstStyle/>
          <a:p>
            <a:r>
              <a:rPr lang="en-US" altLang="en-US"/>
              <a:t>Directory Organization</a:t>
            </a:r>
          </a:p>
        </p:txBody>
      </p:sp>
      <p:pic>
        <p:nvPicPr>
          <p:cNvPr id="35844" name="Picture 6">
            <a:extLst>
              <a:ext uri="{FF2B5EF4-FFF2-40B4-BE49-F238E27FC236}">
                <a16:creationId xmlns:a16="http://schemas.microsoft.com/office/drawing/2014/main" id="{9ED4F6F9-0E0D-4DC2-9074-BCF1163C3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385888"/>
            <a:ext cx="7305675"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53FAF9A-21C8-4E2C-9F2D-0FE0BDBB9B45}"/>
              </a:ext>
            </a:extLst>
          </p:cNvPr>
          <p:cNvSpPr txBox="1"/>
          <p:nvPr/>
        </p:nvSpPr>
        <p:spPr>
          <a:xfrm>
            <a:off x="5207225" y="5472112"/>
            <a:ext cx="2310276" cy="369332"/>
          </a:xfrm>
          <a:prstGeom prst="rect">
            <a:avLst/>
          </a:prstGeom>
          <a:noFill/>
        </p:spPr>
        <p:txBody>
          <a:bodyPr wrap="square">
            <a:spAutoFit/>
          </a:bodyPr>
          <a:lstStyle/>
          <a:p>
            <a:r>
              <a:rPr lang="en-GB" altLang="en-US" sz="1800" dirty="0"/>
              <a:t>/spell/mail/</a:t>
            </a:r>
            <a:r>
              <a:rPr lang="en-GB" altLang="en-US" sz="1800" dirty="0" err="1"/>
              <a:t>prt</a:t>
            </a:r>
            <a:r>
              <a:rPr lang="en-GB" altLang="en-US" sz="1800" dirty="0"/>
              <a:t>/first</a:t>
            </a:r>
            <a:endParaRPr lang="en-SG" dirty="0"/>
          </a:p>
        </p:txBody>
      </p:sp>
      <p:sp>
        <p:nvSpPr>
          <p:cNvPr id="8" name="TextBox 7">
            <a:extLst>
              <a:ext uri="{FF2B5EF4-FFF2-40B4-BE49-F238E27FC236}">
                <a16:creationId xmlns:a16="http://schemas.microsoft.com/office/drawing/2014/main" id="{8DC65F0F-7554-4282-A170-FB2C4B546472}"/>
              </a:ext>
            </a:extLst>
          </p:cNvPr>
          <p:cNvSpPr txBox="1"/>
          <p:nvPr/>
        </p:nvSpPr>
        <p:spPr>
          <a:xfrm>
            <a:off x="999367" y="2250190"/>
            <a:ext cx="780881" cy="369332"/>
          </a:xfrm>
          <a:prstGeom prst="rect">
            <a:avLst/>
          </a:prstGeom>
          <a:noFill/>
        </p:spPr>
        <p:txBody>
          <a:bodyPr wrap="square">
            <a:spAutoFit/>
          </a:bodyPr>
          <a:lstStyle/>
          <a:p>
            <a:r>
              <a:rPr lang="en-GB" altLang="en-US" sz="1800"/>
              <a:t>spell</a:t>
            </a:r>
            <a:endParaRPr lang="en-SG"/>
          </a:p>
        </p:txBody>
      </p:sp>
      <p:sp>
        <p:nvSpPr>
          <p:cNvPr id="10" name="TextBox 9">
            <a:extLst>
              <a:ext uri="{FF2B5EF4-FFF2-40B4-BE49-F238E27FC236}">
                <a16:creationId xmlns:a16="http://schemas.microsoft.com/office/drawing/2014/main" id="{DC1DE800-D6AB-497E-8131-A6822E4B7413}"/>
              </a:ext>
            </a:extLst>
          </p:cNvPr>
          <p:cNvSpPr txBox="1"/>
          <p:nvPr/>
        </p:nvSpPr>
        <p:spPr>
          <a:xfrm>
            <a:off x="1047918" y="3655923"/>
            <a:ext cx="732330" cy="370178"/>
          </a:xfrm>
          <a:prstGeom prst="rect">
            <a:avLst/>
          </a:prstGeom>
          <a:noFill/>
        </p:spPr>
        <p:txBody>
          <a:bodyPr wrap="square">
            <a:spAutoFit/>
          </a:bodyPr>
          <a:lstStyle/>
          <a:p>
            <a:r>
              <a:rPr lang="en-GB" altLang="en-US" sz="1800"/>
              <a:t>mail</a:t>
            </a:r>
            <a:endParaRPr lang="en-SG"/>
          </a:p>
        </p:txBody>
      </p:sp>
      <p:sp>
        <p:nvSpPr>
          <p:cNvPr id="12" name="TextBox 11">
            <a:extLst>
              <a:ext uri="{FF2B5EF4-FFF2-40B4-BE49-F238E27FC236}">
                <a16:creationId xmlns:a16="http://schemas.microsoft.com/office/drawing/2014/main" id="{525744A2-AAFC-4BA0-AF3E-150BAC69B565}"/>
              </a:ext>
            </a:extLst>
          </p:cNvPr>
          <p:cNvSpPr txBox="1"/>
          <p:nvPr/>
        </p:nvSpPr>
        <p:spPr>
          <a:xfrm>
            <a:off x="5378128" y="4854058"/>
            <a:ext cx="601888" cy="369332"/>
          </a:xfrm>
          <a:prstGeom prst="rect">
            <a:avLst/>
          </a:prstGeom>
          <a:noFill/>
        </p:spPr>
        <p:txBody>
          <a:bodyPr wrap="square">
            <a:spAutoFit/>
          </a:bodyPr>
          <a:lstStyle/>
          <a:p>
            <a:r>
              <a:rPr lang="en-GB" altLang="en-US" sz="1800" err="1"/>
              <a:t>prt</a:t>
            </a:r>
            <a:endParaRPr lang="en-SG"/>
          </a:p>
        </p:txBody>
      </p:sp>
      <p:sp>
        <p:nvSpPr>
          <p:cNvPr id="2" name="Oval 1">
            <a:extLst>
              <a:ext uri="{FF2B5EF4-FFF2-40B4-BE49-F238E27FC236}">
                <a16:creationId xmlns:a16="http://schemas.microsoft.com/office/drawing/2014/main" id="{9FC42380-851D-4F80-8ACE-D2F8661CF651}"/>
              </a:ext>
            </a:extLst>
          </p:cNvPr>
          <p:cNvSpPr/>
          <p:nvPr/>
        </p:nvSpPr>
        <p:spPr bwMode="auto">
          <a:xfrm>
            <a:off x="1834937" y="5425031"/>
            <a:ext cx="374352" cy="369332"/>
          </a:xfrm>
          <a:prstGeom prst="ellipse">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SG" sz="1800" b="0" i="0" u="none" strike="noStrike" cap="none" normalizeH="0" baseline="0">
              <a:ln>
                <a:noFill/>
              </a:ln>
              <a:solidFill>
                <a:schemeClr val="tx1"/>
              </a:solidFill>
              <a:latin typeface="Helvetica" pitchFamily="34" charset="0"/>
            </a:endParaRPr>
          </a:p>
        </p:txBody>
      </p:sp>
      <p:sp>
        <p:nvSpPr>
          <p:cNvPr id="11" name="Oval 10">
            <a:extLst>
              <a:ext uri="{FF2B5EF4-FFF2-40B4-BE49-F238E27FC236}">
                <a16:creationId xmlns:a16="http://schemas.microsoft.com/office/drawing/2014/main" id="{D23B4FE3-4C87-434D-BA59-08DB1FAC9F23}"/>
              </a:ext>
            </a:extLst>
          </p:cNvPr>
          <p:cNvSpPr/>
          <p:nvPr/>
        </p:nvSpPr>
        <p:spPr bwMode="auto">
          <a:xfrm>
            <a:off x="5574980" y="4236004"/>
            <a:ext cx="374352" cy="369332"/>
          </a:xfrm>
          <a:prstGeom prst="ellipse">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SG" sz="1800" b="0" i="0" u="none" strike="noStrike" cap="none" normalizeH="0" baseline="0">
              <a:ln>
                <a:noFill/>
              </a:ln>
              <a:solidFill>
                <a:schemeClr val="tx1"/>
              </a:solidFill>
              <a:latin typeface="Helvetica" pitchFamily="34" charset="0"/>
            </a:endParaRPr>
          </a:p>
        </p:txBody>
      </p:sp>
      <p:sp>
        <p:nvSpPr>
          <p:cNvPr id="3" name="Rectangle 2">
            <a:extLst>
              <a:ext uri="{FF2B5EF4-FFF2-40B4-BE49-F238E27FC236}">
                <a16:creationId xmlns:a16="http://schemas.microsoft.com/office/drawing/2014/main" id="{4765ED84-6A80-47AC-A702-1B8C1BD8541D}"/>
              </a:ext>
            </a:extLst>
          </p:cNvPr>
          <p:cNvSpPr/>
          <p:nvPr/>
        </p:nvSpPr>
        <p:spPr bwMode="auto">
          <a:xfrm>
            <a:off x="1607871" y="3534862"/>
            <a:ext cx="2534545" cy="564596"/>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SG" sz="1800" b="0" i="0" u="none" strike="noStrike" cap="none" normalizeH="0" baseline="0">
              <a:ln>
                <a:noFill/>
              </a:ln>
              <a:solidFill>
                <a:schemeClr val="tx1"/>
              </a:solidFill>
              <a:effectLst>
                <a:outerShdw blurRad="38100" dist="38100" dir="2700000" algn="tl">
                  <a:srgbClr val="000000">
                    <a:alpha val="43137"/>
                  </a:srgbClr>
                </a:outerShdw>
              </a:effectLst>
              <a:latin typeface="Helvetica" pitchFamily="34" charset="0"/>
            </a:endParaRPr>
          </a:p>
        </p:txBody>
      </p:sp>
      <p:sp>
        <p:nvSpPr>
          <p:cNvPr id="13" name="TextBox 12">
            <a:extLst>
              <a:ext uri="{FF2B5EF4-FFF2-40B4-BE49-F238E27FC236}">
                <a16:creationId xmlns:a16="http://schemas.microsoft.com/office/drawing/2014/main" id="{EE9EA2F6-1691-48BE-926B-6D740F56F541}"/>
              </a:ext>
            </a:extLst>
          </p:cNvPr>
          <p:cNvSpPr txBox="1"/>
          <p:nvPr/>
        </p:nvSpPr>
        <p:spPr>
          <a:xfrm>
            <a:off x="5207225" y="5830888"/>
            <a:ext cx="2310276" cy="369332"/>
          </a:xfrm>
          <a:prstGeom prst="rect">
            <a:avLst/>
          </a:prstGeom>
          <a:noFill/>
        </p:spPr>
        <p:txBody>
          <a:bodyPr wrap="square">
            <a:spAutoFit/>
          </a:bodyPr>
          <a:lstStyle/>
          <a:p>
            <a:r>
              <a:rPr lang="en-GB" altLang="en-US" sz="1800" dirty="0" err="1"/>
              <a:t>prt</a:t>
            </a:r>
            <a:r>
              <a:rPr lang="en-GB" altLang="en-US" sz="1800" dirty="0"/>
              <a:t>/first</a:t>
            </a:r>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1" grpId="0" animBg="1"/>
      <p:bldP spid="3"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a:extLst>
              <a:ext uri="{FF2B5EF4-FFF2-40B4-BE49-F238E27FC236}">
                <a16:creationId xmlns:a16="http://schemas.microsoft.com/office/drawing/2014/main" id="{D0F8B431-35EB-4B64-B42B-ABB8857A956E}"/>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7891" name="Rectangle 2">
            <a:extLst>
              <a:ext uri="{FF2B5EF4-FFF2-40B4-BE49-F238E27FC236}">
                <a16:creationId xmlns:a16="http://schemas.microsoft.com/office/drawing/2014/main" id="{A102A8A5-773A-4795-8651-BEEFA093CEF4}"/>
              </a:ext>
            </a:extLst>
          </p:cNvPr>
          <p:cNvSpPr>
            <a:spLocks noGrp="1" noChangeArrowheads="1"/>
          </p:cNvSpPr>
          <p:nvPr>
            <p:ph type="title"/>
          </p:nvPr>
        </p:nvSpPr>
        <p:spPr/>
        <p:txBody>
          <a:bodyPr/>
          <a:lstStyle/>
          <a:p>
            <a:r>
              <a:rPr lang="en-US" altLang="en-US"/>
              <a:t>Directory Organization (Cont.)</a:t>
            </a:r>
          </a:p>
        </p:txBody>
      </p:sp>
      <p:sp>
        <p:nvSpPr>
          <p:cNvPr id="37892" name="Rectangle 3">
            <a:extLst>
              <a:ext uri="{FF2B5EF4-FFF2-40B4-BE49-F238E27FC236}">
                <a16:creationId xmlns:a16="http://schemas.microsoft.com/office/drawing/2014/main" id="{5AD44FE2-F042-4312-90D6-65168E37F3D9}"/>
              </a:ext>
            </a:extLst>
          </p:cNvPr>
          <p:cNvSpPr>
            <a:spLocks noGrp="1" noChangeArrowheads="1"/>
          </p:cNvSpPr>
          <p:nvPr>
            <p:ph type="body" idx="1"/>
          </p:nvPr>
        </p:nvSpPr>
        <p:spPr>
          <a:xfrm>
            <a:off x="447675" y="1195388"/>
            <a:ext cx="8193088" cy="5202237"/>
          </a:xfrm>
        </p:spPr>
        <p:txBody>
          <a:bodyPr/>
          <a:lstStyle/>
          <a:p>
            <a:pPr>
              <a:lnSpc>
                <a:spcPct val="95000"/>
              </a:lnSpc>
              <a:spcBef>
                <a:spcPct val="0"/>
              </a:spcBef>
            </a:pPr>
            <a:r>
              <a:rPr lang="en-GB" altLang="en-US" sz="2400"/>
              <a:t>Path Name</a:t>
            </a:r>
          </a:p>
          <a:p>
            <a:pPr lvl="1">
              <a:lnSpc>
                <a:spcPct val="95000"/>
              </a:lnSpc>
              <a:spcBef>
                <a:spcPts val="600"/>
              </a:spcBef>
            </a:pPr>
            <a:r>
              <a:rPr lang="en-GB" altLang="en-US" sz="2200" i="1">
                <a:solidFill>
                  <a:srgbClr val="FF0000"/>
                </a:solidFill>
              </a:rPr>
              <a:t>Absolute Path Name</a:t>
            </a:r>
            <a:r>
              <a:rPr lang="en-GB" altLang="en-US" sz="2200"/>
              <a:t>: begins at the root and follows a path down to the specific file, e.g., /spell/mail/</a:t>
            </a:r>
            <a:r>
              <a:rPr lang="en-GB" altLang="en-US" sz="2200" err="1"/>
              <a:t>prt</a:t>
            </a:r>
            <a:r>
              <a:rPr lang="en-GB" altLang="en-US" sz="2200"/>
              <a:t>/first</a:t>
            </a:r>
          </a:p>
          <a:p>
            <a:pPr lvl="1">
              <a:lnSpc>
                <a:spcPct val="95000"/>
              </a:lnSpc>
              <a:spcBef>
                <a:spcPts val="600"/>
              </a:spcBef>
            </a:pPr>
            <a:r>
              <a:rPr lang="en-GB" altLang="en-US" sz="2200" i="1">
                <a:solidFill>
                  <a:srgbClr val="FF0000"/>
                </a:solidFill>
              </a:rPr>
              <a:t>Relative Path Name</a:t>
            </a:r>
            <a:r>
              <a:rPr lang="en-GB" altLang="en-US" sz="2200"/>
              <a:t>: Defines a path from the current directory, e.g.,</a:t>
            </a:r>
          </a:p>
          <a:p>
            <a:pPr lvl="2">
              <a:lnSpc>
                <a:spcPct val="95000"/>
              </a:lnSpc>
              <a:spcBef>
                <a:spcPts val="300"/>
              </a:spcBef>
            </a:pPr>
            <a:r>
              <a:rPr lang="en-GB" altLang="en-US" sz="2000"/>
              <a:t>current directory is: /spell/mail</a:t>
            </a:r>
          </a:p>
          <a:p>
            <a:pPr lvl="2">
              <a:lnSpc>
                <a:spcPct val="95000"/>
              </a:lnSpc>
              <a:spcBef>
                <a:spcPts val="300"/>
              </a:spcBef>
            </a:pPr>
            <a:r>
              <a:rPr lang="en-GB" altLang="en-US" sz="2000"/>
              <a:t>relative path name for the above file is: </a:t>
            </a:r>
            <a:r>
              <a:rPr lang="en-GB" altLang="en-US" sz="2000" err="1"/>
              <a:t>prt</a:t>
            </a:r>
            <a:r>
              <a:rPr lang="en-GB" altLang="en-US" sz="2000"/>
              <a:t>/first</a:t>
            </a:r>
          </a:p>
          <a:p>
            <a:pPr>
              <a:lnSpc>
                <a:spcPct val="95000"/>
              </a:lnSpc>
              <a:spcBef>
                <a:spcPts val="1200"/>
              </a:spcBef>
            </a:pPr>
            <a:r>
              <a:rPr lang="en-GB" altLang="en-US" sz="2400"/>
              <a:t>Characteristics</a:t>
            </a:r>
          </a:p>
          <a:p>
            <a:pPr lvl="1">
              <a:lnSpc>
                <a:spcPct val="95000"/>
              </a:lnSpc>
              <a:spcBef>
                <a:spcPts val="600"/>
              </a:spcBef>
            </a:pPr>
            <a:r>
              <a:rPr lang="en-GB" altLang="en-US" sz="2200" i="1"/>
              <a:t>Efficient Searching</a:t>
            </a:r>
            <a:r>
              <a:rPr lang="en-GB" altLang="en-US" sz="2200"/>
              <a:t>: File can be easily located according to the path name.</a:t>
            </a:r>
          </a:p>
          <a:p>
            <a:pPr lvl="1">
              <a:lnSpc>
                <a:spcPct val="95000"/>
              </a:lnSpc>
              <a:spcBef>
                <a:spcPts val="600"/>
              </a:spcBef>
            </a:pPr>
            <a:r>
              <a:rPr lang="en-GB" altLang="en-US" sz="2200" i="1"/>
              <a:t>Naming</a:t>
            </a:r>
            <a:r>
              <a:rPr lang="en-GB" altLang="en-US" sz="2200"/>
              <a:t>: Files can have the same name under different directories.</a:t>
            </a:r>
          </a:p>
          <a:p>
            <a:pPr lvl="1">
              <a:lnSpc>
                <a:spcPct val="95000"/>
              </a:lnSpc>
              <a:spcBef>
                <a:spcPts val="600"/>
              </a:spcBef>
            </a:pPr>
            <a:r>
              <a:rPr lang="en-GB" altLang="en-US" sz="2200" i="1"/>
              <a:t>Grouping</a:t>
            </a:r>
            <a:r>
              <a:rPr lang="en-GB" altLang="en-US" sz="2200"/>
              <a:t>: Files can be grouped logically according to their properties.</a:t>
            </a:r>
            <a:endParaRPr lang="en-US" altLang="en-US" sz="2200"/>
          </a:p>
          <a:p>
            <a:pPr>
              <a:lnSpc>
                <a:spcPct val="95000"/>
              </a:lnSpc>
              <a:spcBef>
                <a:spcPct val="0"/>
              </a:spcBef>
            </a:pPr>
            <a:endParaRPr lang="en-GB"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5">
            <a:extLst>
              <a:ext uri="{FF2B5EF4-FFF2-40B4-BE49-F238E27FC236}">
                <a16:creationId xmlns:a16="http://schemas.microsoft.com/office/drawing/2014/main" id="{5DDAEE6A-F993-48F9-ABB7-100F02B16AF2}"/>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9939" name="Rectangle 2">
            <a:extLst>
              <a:ext uri="{FF2B5EF4-FFF2-40B4-BE49-F238E27FC236}">
                <a16:creationId xmlns:a16="http://schemas.microsoft.com/office/drawing/2014/main" id="{C65B6725-F0B9-42CA-B2B5-4F8B371815C1}"/>
              </a:ext>
            </a:extLst>
          </p:cNvPr>
          <p:cNvSpPr>
            <a:spLocks noGrp="1" noChangeArrowheads="1"/>
          </p:cNvSpPr>
          <p:nvPr>
            <p:ph type="title"/>
          </p:nvPr>
        </p:nvSpPr>
        <p:spPr/>
        <p:txBody>
          <a:bodyPr/>
          <a:lstStyle/>
          <a:p>
            <a:r>
              <a:rPr lang="en-US" altLang="en-US"/>
              <a:t>Acyclic-Graph Directory</a:t>
            </a:r>
          </a:p>
        </p:txBody>
      </p:sp>
      <p:graphicFrame>
        <p:nvGraphicFramePr>
          <p:cNvPr id="39940" name="Object 0">
            <a:extLst>
              <a:ext uri="{FF2B5EF4-FFF2-40B4-BE49-F238E27FC236}">
                <a16:creationId xmlns:a16="http://schemas.microsoft.com/office/drawing/2014/main" id="{FC197045-F550-4823-946C-6F7041E13F8E}"/>
              </a:ext>
            </a:extLst>
          </p:cNvPr>
          <p:cNvGraphicFramePr>
            <a:graphicFrameLocks noChangeAspect="1"/>
          </p:cNvGraphicFramePr>
          <p:nvPr>
            <p:extLst>
              <p:ext uri="{D42A27DB-BD31-4B8C-83A1-F6EECF244321}">
                <p14:modId xmlns:p14="http://schemas.microsoft.com/office/powerpoint/2010/main" val="2981843538"/>
              </p:ext>
            </p:extLst>
          </p:nvPr>
        </p:nvGraphicFramePr>
        <p:xfrm>
          <a:off x="1858963" y="1431925"/>
          <a:ext cx="5491162" cy="4640263"/>
        </p:xfrm>
        <a:graphic>
          <a:graphicData uri="http://schemas.openxmlformats.org/presentationml/2006/ole">
            <mc:AlternateContent xmlns:mc="http://schemas.openxmlformats.org/markup-compatibility/2006">
              <mc:Choice xmlns:v="urn:schemas-microsoft-com:vml" Requires="v">
                <p:oleObj name="Microsoft Drawing" r:id="rId3" imgW="3606800" imgH="3048000" progId="MSDraw">
                  <p:embed/>
                </p:oleObj>
              </mc:Choice>
              <mc:Fallback>
                <p:oleObj name="Microsoft Drawing" r:id="rId3" imgW="3606800" imgH="3048000" progId="MSDraw">
                  <p:embed/>
                  <p:pic>
                    <p:nvPicPr>
                      <p:cNvPr id="39940" name="Object 0">
                        <a:extLst>
                          <a:ext uri="{FF2B5EF4-FFF2-40B4-BE49-F238E27FC236}">
                            <a16:creationId xmlns:a16="http://schemas.microsoft.com/office/drawing/2014/main" id="{FC197045-F550-4823-946C-6F7041E13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963" y="1431925"/>
                        <a:ext cx="5491162" cy="4640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74997"/>
                                </a:scheme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2987B4A9-6148-4955-B3B6-0D1E2BD306DE}"/>
              </a:ext>
            </a:extLst>
          </p:cNvPr>
          <p:cNvSpPr/>
          <p:nvPr/>
        </p:nvSpPr>
        <p:spPr bwMode="auto">
          <a:xfrm>
            <a:off x="2889250" y="5791200"/>
            <a:ext cx="1500188" cy="268288"/>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a:defRPr/>
            </a:pPr>
            <a:endParaRPr lang="en-GB">
              <a:effectLst>
                <a:outerShdw blurRad="38100" dist="38100" dir="2700000" algn="tl">
                  <a:srgbClr val="000000">
                    <a:alpha val="43137"/>
                  </a:srgbClr>
                </a:outerShdw>
              </a:effectLst>
            </a:endParaRPr>
          </a:p>
        </p:txBody>
      </p:sp>
      <p:sp>
        <p:nvSpPr>
          <p:cNvPr id="39942" name="TextBox 2">
            <a:extLst>
              <a:ext uri="{FF2B5EF4-FFF2-40B4-BE49-F238E27FC236}">
                <a16:creationId xmlns:a16="http://schemas.microsoft.com/office/drawing/2014/main" id="{EEEC5240-58F9-401E-A7E7-03EB141E17EE}"/>
              </a:ext>
            </a:extLst>
          </p:cNvPr>
          <p:cNvSpPr txBox="1">
            <a:spLocks noChangeArrowheads="1"/>
          </p:cNvSpPr>
          <p:nvPr/>
        </p:nvSpPr>
        <p:spPr bwMode="auto">
          <a:xfrm>
            <a:off x="1219200" y="4962525"/>
            <a:ext cx="1082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a:spcBef>
                <a:spcPct val="0"/>
              </a:spcBef>
              <a:buSzTx/>
              <a:buFontTx/>
              <a:buNone/>
            </a:pPr>
            <a:r>
              <a:rPr lang="en-US" altLang="en-US" sz="1800"/>
              <a:t>/A/B/C/D</a:t>
            </a:r>
            <a:endParaRPr lang="en-GB" altLang="en-US"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a:extLst>
              <a:ext uri="{FF2B5EF4-FFF2-40B4-BE49-F238E27FC236}">
                <a16:creationId xmlns:a16="http://schemas.microsoft.com/office/drawing/2014/main" id="{65B1C52D-D3A8-4B94-9F83-EA2096D42DA9}"/>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41987" name="Rectangle 1027">
            <a:extLst>
              <a:ext uri="{FF2B5EF4-FFF2-40B4-BE49-F238E27FC236}">
                <a16:creationId xmlns:a16="http://schemas.microsoft.com/office/drawing/2014/main" id="{B4110D76-5FB9-4D39-85BF-14225FD157DF}"/>
              </a:ext>
            </a:extLst>
          </p:cNvPr>
          <p:cNvSpPr>
            <a:spLocks noGrp="1" noChangeArrowheads="1"/>
          </p:cNvSpPr>
          <p:nvPr>
            <p:ph type="title"/>
          </p:nvPr>
        </p:nvSpPr>
        <p:spPr/>
        <p:txBody>
          <a:bodyPr/>
          <a:lstStyle/>
          <a:p>
            <a:r>
              <a:rPr lang="en-US" altLang="en-US"/>
              <a:t>Acyclic-Graph Directory (Cont.)</a:t>
            </a:r>
          </a:p>
        </p:txBody>
      </p:sp>
      <p:sp>
        <p:nvSpPr>
          <p:cNvPr id="41988" name="Rectangle 1028">
            <a:extLst>
              <a:ext uri="{FF2B5EF4-FFF2-40B4-BE49-F238E27FC236}">
                <a16:creationId xmlns:a16="http://schemas.microsoft.com/office/drawing/2014/main" id="{B39FAB5E-2347-4D60-9EA4-D47F5269F529}"/>
              </a:ext>
            </a:extLst>
          </p:cNvPr>
          <p:cNvSpPr>
            <a:spLocks noGrp="1" noChangeArrowheads="1"/>
          </p:cNvSpPr>
          <p:nvPr>
            <p:ph type="body" idx="1"/>
          </p:nvPr>
        </p:nvSpPr>
        <p:spPr>
          <a:xfrm>
            <a:off x="433388" y="1225550"/>
            <a:ext cx="8193087" cy="5214938"/>
          </a:xfrm>
        </p:spPr>
        <p:txBody>
          <a:bodyPr/>
          <a:lstStyle/>
          <a:p>
            <a:pPr>
              <a:spcAft>
                <a:spcPts val="1200"/>
              </a:spcAft>
            </a:pPr>
            <a:r>
              <a:rPr lang="en-GB" altLang="en-US" dirty="0"/>
              <a:t>Support for File Sharing: Two methods</a:t>
            </a:r>
          </a:p>
          <a:p>
            <a:pPr lvl="1">
              <a:spcAft>
                <a:spcPts val="600"/>
              </a:spcAft>
              <a:buFontTx/>
              <a:buNone/>
            </a:pPr>
            <a:r>
              <a:rPr lang="en-GB" altLang="en-US" sz="2400" dirty="0"/>
              <a:t>1. </a:t>
            </a:r>
            <a:r>
              <a:rPr lang="en-GB" altLang="en-US" sz="2400" i="1" dirty="0">
                <a:solidFill>
                  <a:srgbClr val="FF0000"/>
                </a:solidFill>
              </a:rPr>
              <a:t>Symbolic Link</a:t>
            </a:r>
          </a:p>
          <a:p>
            <a:pPr lvl="2">
              <a:spcBef>
                <a:spcPct val="0"/>
              </a:spcBef>
            </a:pPr>
            <a:r>
              <a:rPr lang="en-GB" altLang="en-US" sz="2400" dirty="0"/>
              <a:t>create a directory entry </a:t>
            </a:r>
            <a:r>
              <a:rPr lang="en-GB" altLang="en-US" sz="2400" i="1" dirty="0"/>
              <a:t>link</a:t>
            </a:r>
            <a:r>
              <a:rPr lang="en-GB" altLang="en-US" sz="2400" dirty="0"/>
              <a:t>, which contains absolute or relative path name of a file </a:t>
            </a:r>
          </a:p>
          <a:p>
            <a:pPr lvl="2">
              <a:spcAft>
                <a:spcPts val="600"/>
              </a:spcAft>
            </a:pPr>
            <a:r>
              <a:rPr lang="en-GB" altLang="en-US" sz="2400" dirty="0"/>
              <a:t>resolve the link by using the path name to locate the real file</a:t>
            </a:r>
          </a:p>
          <a:p>
            <a:pPr lvl="2">
              <a:spcAft>
                <a:spcPts val="600"/>
              </a:spcAft>
            </a:pPr>
            <a:r>
              <a:rPr lang="en-GB" altLang="en-US" sz="2400" dirty="0"/>
              <a:t>slower access than with hard link</a:t>
            </a:r>
          </a:p>
          <a:p>
            <a:pPr lvl="1">
              <a:spcAft>
                <a:spcPts val="600"/>
              </a:spcAft>
              <a:buFontTx/>
              <a:buNone/>
            </a:pPr>
            <a:r>
              <a:rPr lang="en-GB" altLang="en-US" sz="2400" dirty="0"/>
              <a:t>2. </a:t>
            </a:r>
            <a:r>
              <a:rPr lang="en-GB" altLang="en-US" sz="2400" i="1" dirty="0">
                <a:solidFill>
                  <a:srgbClr val="FF0000"/>
                </a:solidFill>
              </a:rPr>
              <a:t>Hard Link</a:t>
            </a:r>
          </a:p>
          <a:p>
            <a:pPr lvl="2">
              <a:spcBef>
                <a:spcPct val="0"/>
              </a:spcBef>
              <a:spcAft>
                <a:spcPts val="600"/>
              </a:spcAft>
            </a:pPr>
            <a:r>
              <a:rPr lang="en-GB" altLang="en-US" sz="2400" dirty="0"/>
              <a:t>duplicate all information about a file in multiple directories</a:t>
            </a:r>
            <a:endParaRPr lang="en-US"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967F992D-BA92-4B11-A7AA-7883C34F8A7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43011" name="Rectangle 3">
            <a:extLst>
              <a:ext uri="{FF2B5EF4-FFF2-40B4-BE49-F238E27FC236}">
                <a16:creationId xmlns:a16="http://schemas.microsoft.com/office/drawing/2014/main" id="{F556AF0B-A423-42DA-90C9-B35A014EA595}"/>
              </a:ext>
            </a:extLst>
          </p:cNvPr>
          <p:cNvSpPr>
            <a:spLocks noGrp="1" noChangeArrowheads="1"/>
          </p:cNvSpPr>
          <p:nvPr>
            <p:ph type="title"/>
          </p:nvPr>
        </p:nvSpPr>
        <p:spPr/>
        <p:txBody>
          <a:bodyPr/>
          <a:lstStyle/>
          <a:p>
            <a:r>
              <a:rPr lang="en-US" altLang="en-US"/>
              <a:t>Acyclic-Graph Directory (Cont.)</a:t>
            </a:r>
          </a:p>
        </p:txBody>
      </p:sp>
      <p:sp>
        <p:nvSpPr>
          <p:cNvPr id="36869" name="Rectangle 4">
            <a:extLst>
              <a:ext uri="{FF2B5EF4-FFF2-40B4-BE49-F238E27FC236}">
                <a16:creationId xmlns:a16="http://schemas.microsoft.com/office/drawing/2014/main" id="{19D10EB7-BEB3-4ABA-A3F5-275478684CA9}"/>
              </a:ext>
            </a:extLst>
          </p:cNvPr>
          <p:cNvSpPr>
            <a:spLocks noGrp="1" noChangeArrowheads="1"/>
          </p:cNvSpPr>
          <p:nvPr>
            <p:ph type="body" idx="1"/>
          </p:nvPr>
        </p:nvSpPr>
        <p:spPr>
          <a:xfrm>
            <a:off x="388938" y="1270000"/>
            <a:ext cx="8193087" cy="5184775"/>
          </a:xfrm>
        </p:spPr>
        <p:txBody>
          <a:bodyPr/>
          <a:lstStyle/>
          <a:p>
            <a:pPr>
              <a:spcBef>
                <a:spcPts val="0"/>
              </a:spcBef>
              <a:spcAft>
                <a:spcPts val="0"/>
              </a:spcAft>
              <a:defRPr/>
            </a:pPr>
            <a:r>
              <a:rPr lang="en-GB"/>
              <a:t>Problems with File Sharing:</a:t>
            </a:r>
          </a:p>
          <a:p>
            <a:pPr lvl="1">
              <a:spcBef>
                <a:spcPts val="1200"/>
              </a:spcBef>
              <a:spcAft>
                <a:spcPts val="0"/>
              </a:spcAft>
              <a:defRPr/>
            </a:pPr>
            <a:r>
              <a:rPr lang="en-GB" sz="2400"/>
              <a:t>In traversing the file system, the shared files </a:t>
            </a:r>
            <a:br>
              <a:rPr lang="en-GB" sz="2400"/>
            </a:br>
            <a:r>
              <a:rPr lang="en-GB" sz="2400"/>
              <a:t>may be visited more than once</a:t>
            </a:r>
          </a:p>
          <a:p>
            <a:pPr lvl="1" indent="4763">
              <a:spcBef>
                <a:spcPts val="600"/>
              </a:spcBef>
              <a:spcAft>
                <a:spcPts val="0"/>
              </a:spcAft>
              <a:buFontTx/>
              <a:buNone/>
              <a:defRPr/>
            </a:pPr>
            <a:r>
              <a:rPr lang="en-GB" i="1"/>
              <a:t>	</a:t>
            </a:r>
            <a:r>
              <a:rPr lang="en-GB" sz="2200" i="1"/>
              <a:t>Solution</a:t>
            </a:r>
            <a:r>
              <a:rPr lang="en-GB" sz="2200"/>
              <a:t>: Ignore the link entry when traversing</a:t>
            </a:r>
          </a:p>
          <a:p>
            <a:pPr lvl="1">
              <a:spcBef>
                <a:spcPts val="1200"/>
              </a:spcBef>
              <a:spcAft>
                <a:spcPts val="0"/>
              </a:spcAft>
              <a:defRPr/>
            </a:pPr>
            <a:r>
              <a:rPr lang="en-GB" sz="2400"/>
              <a:t>Deleting a shared file may leave dangling pointers to the now-nonexistent file</a:t>
            </a:r>
          </a:p>
          <a:p>
            <a:pPr lvl="1" indent="4763">
              <a:spcBef>
                <a:spcPts val="600"/>
              </a:spcBef>
              <a:spcAft>
                <a:spcPts val="0"/>
              </a:spcAft>
              <a:buFontTx/>
              <a:buNone/>
              <a:defRPr/>
            </a:pPr>
            <a:r>
              <a:rPr lang="en-GB" i="1"/>
              <a:t>	</a:t>
            </a:r>
            <a:r>
              <a:rPr lang="en-GB" sz="2200" i="1"/>
              <a:t>Solution</a:t>
            </a:r>
            <a:r>
              <a:rPr lang="en-GB" sz="2200"/>
              <a:t>:</a:t>
            </a:r>
          </a:p>
          <a:p>
            <a:pPr lvl="2">
              <a:spcBef>
                <a:spcPts val="600"/>
              </a:spcBef>
              <a:spcAft>
                <a:spcPts val="0"/>
              </a:spcAft>
              <a:defRPr/>
            </a:pPr>
            <a:r>
              <a:rPr lang="en-GB" sz="2200"/>
              <a:t>search for dangling links and remove them; or  </a:t>
            </a:r>
          </a:p>
          <a:p>
            <a:pPr lvl="2">
              <a:spcBef>
                <a:spcPts val="600"/>
              </a:spcBef>
              <a:spcAft>
                <a:spcPts val="0"/>
              </a:spcAft>
              <a:defRPr/>
            </a:pPr>
            <a:r>
              <a:rPr lang="en-GB" sz="2200"/>
              <a:t>leave the dangling links and delete them only when they are used again; or</a:t>
            </a:r>
          </a:p>
          <a:p>
            <a:pPr lvl="2">
              <a:spcBef>
                <a:spcPts val="600"/>
              </a:spcBef>
              <a:spcAft>
                <a:spcPts val="0"/>
              </a:spcAft>
              <a:defRPr/>
            </a:pPr>
            <a:r>
              <a:rPr lang="en-GB" sz="2200"/>
              <a:t>preserve the file until all references to it are deleted.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26">
            <a:extLst>
              <a:ext uri="{FF2B5EF4-FFF2-40B4-BE49-F238E27FC236}">
                <a16:creationId xmlns:a16="http://schemas.microsoft.com/office/drawing/2014/main" id="{29ECE5EE-2FAF-4197-A29A-C5061315A483}"/>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45059" name="Rectangle 1027">
            <a:extLst>
              <a:ext uri="{FF2B5EF4-FFF2-40B4-BE49-F238E27FC236}">
                <a16:creationId xmlns:a16="http://schemas.microsoft.com/office/drawing/2014/main" id="{88C385D7-484A-4486-9FFD-25A0CAE18F94}"/>
              </a:ext>
            </a:extLst>
          </p:cNvPr>
          <p:cNvSpPr>
            <a:spLocks noGrp="1" noChangeArrowheads="1"/>
          </p:cNvSpPr>
          <p:nvPr>
            <p:ph type="title"/>
          </p:nvPr>
        </p:nvSpPr>
        <p:spPr/>
        <p:txBody>
          <a:bodyPr/>
          <a:lstStyle/>
          <a:p>
            <a:r>
              <a:rPr lang="en-US" altLang="en-US"/>
              <a:t>Directory Operations</a:t>
            </a:r>
          </a:p>
        </p:txBody>
      </p:sp>
      <p:graphicFrame>
        <p:nvGraphicFramePr>
          <p:cNvPr id="45060" name="Object 1024">
            <a:extLst>
              <a:ext uri="{FF2B5EF4-FFF2-40B4-BE49-F238E27FC236}">
                <a16:creationId xmlns:a16="http://schemas.microsoft.com/office/drawing/2014/main" id="{2771BDD7-E823-4AF5-9592-C41A2C48924F}"/>
              </a:ext>
            </a:extLst>
          </p:cNvPr>
          <p:cNvGraphicFramePr>
            <a:graphicFrameLocks noGrp="1" noChangeAspect="1"/>
          </p:cNvGraphicFramePr>
          <p:nvPr>
            <p:ph type="body" idx="1"/>
          </p:nvPr>
        </p:nvGraphicFramePr>
        <p:xfrm>
          <a:off x="1476375" y="1195388"/>
          <a:ext cx="5910263" cy="5397500"/>
        </p:xfrm>
        <a:graphic>
          <a:graphicData uri="http://schemas.openxmlformats.org/presentationml/2006/ole">
            <mc:AlternateContent xmlns:mc="http://schemas.openxmlformats.org/markup-compatibility/2006">
              <mc:Choice xmlns:v="urn:schemas-microsoft-com:vml" Requires="v">
                <p:oleObj name="Document" r:id="rId3" imgW="5632704" imgH="5524500" progId="Word.Document.8">
                  <p:embed/>
                </p:oleObj>
              </mc:Choice>
              <mc:Fallback>
                <p:oleObj name="Document" r:id="rId3" imgW="5632704" imgH="5524500" progId="Word.Document.8">
                  <p:embed/>
                  <p:pic>
                    <p:nvPicPr>
                      <p:cNvPr id="45060" name="Object 1024">
                        <a:extLst>
                          <a:ext uri="{FF2B5EF4-FFF2-40B4-BE49-F238E27FC236}">
                            <a16:creationId xmlns:a16="http://schemas.microsoft.com/office/drawing/2014/main" id="{2771BDD7-E823-4AF5-9592-C41A2C489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95388"/>
                        <a:ext cx="5910263"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4">
            <a:extLst>
              <a:ext uri="{FF2B5EF4-FFF2-40B4-BE49-F238E27FC236}">
                <a16:creationId xmlns:a16="http://schemas.microsoft.com/office/drawing/2014/main" id="{011353EC-3020-4DDF-B506-75DA20C69409}"/>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8371" name="Rectangle 2">
            <a:extLst>
              <a:ext uri="{FF2B5EF4-FFF2-40B4-BE49-F238E27FC236}">
                <a16:creationId xmlns:a16="http://schemas.microsoft.com/office/drawing/2014/main" id="{96CDBFE8-562C-4F27-BE94-4350A4BB361F}"/>
              </a:ext>
            </a:extLst>
          </p:cNvPr>
          <p:cNvSpPr>
            <a:spLocks noGrp="1" noChangeArrowheads="1"/>
          </p:cNvSpPr>
          <p:nvPr>
            <p:ph type="title"/>
          </p:nvPr>
        </p:nvSpPr>
        <p:spPr/>
        <p:txBody>
          <a:bodyPr/>
          <a:lstStyle/>
          <a:p>
            <a:r>
              <a:rPr lang="en-GB" altLang="en-US" sz="2800"/>
              <a:t>In-memory File System Data Structure</a:t>
            </a:r>
          </a:p>
        </p:txBody>
      </p:sp>
      <p:sp>
        <p:nvSpPr>
          <p:cNvPr id="5" name="TextBox 4">
            <a:extLst>
              <a:ext uri="{FF2B5EF4-FFF2-40B4-BE49-F238E27FC236}">
                <a16:creationId xmlns:a16="http://schemas.microsoft.com/office/drawing/2014/main" id="{839607FA-B75F-4622-8CDE-966C3EE96551}"/>
              </a:ext>
            </a:extLst>
          </p:cNvPr>
          <p:cNvSpPr txBox="1">
            <a:spLocks noChangeArrowheads="1"/>
          </p:cNvSpPr>
          <p:nvPr/>
        </p:nvSpPr>
        <p:spPr bwMode="auto">
          <a:xfrm>
            <a:off x="5472113" y="5586413"/>
            <a:ext cx="2814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algn="ctr">
              <a:spcBef>
                <a:spcPct val="0"/>
              </a:spcBef>
              <a:buSzTx/>
              <a:buFontTx/>
              <a:buNone/>
            </a:pPr>
            <a:r>
              <a:rPr lang="en-US" altLang="en-US" sz="2400" b="1">
                <a:latin typeface="Arial" panose="020B0604020202020204" pitchFamily="34" charset="0"/>
                <a:cs typeface="Arial" panose="020B0604020202020204" pitchFamily="34" charset="0"/>
              </a:rPr>
              <a:t>File Control Block</a:t>
            </a:r>
            <a:endParaRPr lang="en-SG" altLang="en-US" sz="2400" b="1">
              <a:latin typeface="Arial" panose="020B0604020202020204" pitchFamily="34" charset="0"/>
              <a:cs typeface="Arial" panose="020B0604020202020204" pitchFamily="34" charset="0"/>
            </a:endParaRPr>
          </a:p>
        </p:txBody>
      </p:sp>
      <p:pic>
        <p:nvPicPr>
          <p:cNvPr id="58373" name="Picture 1049" descr="4-7">
            <a:extLst>
              <a:ext uri="{FF2B5EF4-FFF2-40B4-BE49-F238E27FC236}">
                <a16:creationId xmlns:a16="http://schemas.microsoft.com/office/drawing/2014/main" id="{380EDE43-AB38-442C-9310-FBB3AE2BB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176338"/>
            <a:ext cx="685165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a:extLst>
              <a:ext uri="{FF2B5EF4-FFF2-40B4-BE49-F238E27FC236}">
                <a16:creationId xmlns:a16="http://schemas.microsoft.com/office/drawing/2014/main" id="{C8A91605-96E6-49E9-B7C2-CCDA2647C0D1}"/>
              </a:ext>
            </a:extLst>
          </p:cNvPr>
          <p:cNvGrpSpPr>
            <a:grpSpLocks/>
          </p:cNvGrpSpPr>
          <p:nvPr/>
        </p:nvGrpSpPr>
        <p:grpSpPr bwMode="auto">
          <a:xfrm>
            <a:off x="971550" y="3057525"/>
            <a:ext cx="4543425" cy="3328988"/>
            <a:chOff x="971550" y="3057525"/>
            <a:chExt cx="4543427" cy="3328988"/>
          </a:xfrm>
        </p:grpSpPr>
        <p:cxnSp>
          <p:nvCxnSpPr>
            <p:cNvPr id="58376" name="Straight Connector 7">
              <a:extLst>
                <a:ext uri="{FF2B5EF4-FFF2-40B4-BE49-F238E27FC236}">
                  <a16:creationId xmlns:a16="http://schemas.microsoft.com/office/drawing/2014/main" id="{F8A01399-1519-4E96-AB2C-111956E4641E}"/>
                </a:ext>
              </a:extLst>
            </p:cNvPr>
            <p:cNvCxnSpPr>
              <a:cxnSpLocks noChangeShapeType="1"/>
            </p:cNvCxnSpPr>
            <p:nvPr/>
          </p:nvCxnSpPr>
          <p:spPr bwMode="auto">
            <a:xfrm flipV="1">
              <a:off x="971550" y="3057525"/>
              <a:ext cx="4357688" cy="500063"/>
            </a:xfrm>
            <a:prstGeom prst="line">
              <a:avLst/>
            </a:prstGeom>
            <a:noFill/>
            <a:ln w="9525">
              <a:solidFill>
                <a:srgbClr val="002060"/>
              </a:solidFill>
              <a:round/>
              <a:headEnd/>
              <a:tailEnd/>
            </a:ln>
            <a:extLst>
              <a:ext uri="{909E8E84-426E-40DD-AFC4-6F175D3DCCD1}">
                <a14:hiddenFill xmlns:a14="http://schemas.microsoft.com/office/drawing/2010/main">
                  <a:noFill/>
                </a14:hiddenFill>
              </a:ext>
            </a:extLst>
          </p:spPr>
        </p:cxnSp>
        <p:grpSp>
          <p:nvGrpSpPr>
            <p:cNvPr id="58377" name="Group 11">
              <a:extLst>
                <a:ext uri="{FF2B5EF4-FFF2-40B4-BE49-F238E27FC236}">
                  <a16:creationId xmlns:a16="http://schemas.microsoft.com/office/drawing/2014/main" id="{163747B4-F7B7-4162-8850-0CA3D25BD066}"/>
                </a:ext>
              </a:extLst>
            </p:cNvPr>
            <p:cNvGrpSpPr>
              <a:grpSpLocks/>
            </p:cNvGrpSpPr>
            <p:nvPr/>
          </p:nvGrpSpPr>
          <p:grpSpPr bwMode="auto">
            <a:xfrm>
              <a:off x="1008063" y="3163889"/>
              <a:ext cx="4506914" cy="3222624"/>
              <a:chOff x="1008063" y="3163889"/>
              <a:chExt cx="4506914" cy="3222624"/>
            </a:xfrm>
          </p:grpSpPr>
          <p:pic>
            <p:nvPicPr>
              <p:cNvPr id="58378" name="Picture 5">
                <a:extLst>
                  <a:ext uri="{FF2B5EF4-FFF2-40B4-BE49-F238E27FC236}">
                    <a16:creationId xmlns:a16="http://schemas.microsoft.com/office/drawing/2014/main" id="{6AB0072D-06A4-4775-9F9C-8FE709BA4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1" t="7501" r="751" b="7751"/>
              <a:stretch>
                <a:fillRect/>
              </a:stretch>
            </p:blipFill>
            <p:spPr bwMode="auto">
              <a:xfrm>
                <a:off x="1008063" y="3607351"/>
                <a:ext cx="4306887" cy="277916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58379" name="Straight Connector 8">
                <a:extLst>
                  <a:ext uri="{FF2B5EF4-FFF2-40B4-BE49-F238E27FC236}">
                    <a16:creationId xmlns:a16="http://schemas.microsoft.com/office/drawing/2014/main" id="{E863C40B-8F0B-4212-B248-856540895BDB}"/>
                  </a:ext>
                </a:extLst>
              </p:cNvPr>
              <p:cNvCxnSpPr>
                <a:cxnSpLocks noChangeShapeType="1"/>
              </p:cNvCxnSpPr>
              <p:nvPr/>
            </p:nvCxnSpPr>
            <p:spPr bwMode="auto">
              <a:xfrm rot="5400000" flipH="1" flipV="1">
                <a:off x="5210970" y="3282157"/>
                <a:ext cx="422276" cy="185739"/>
              </a:xfrm>
              <a:prstGeom prst="line">
                <a:avLst/>
              </a:prstGeom>
              <a:noFill/>
              <a:ln w="9525">
                <a:solidFill>
                  <a:srgbClr val="002060"/>
                </a:solidFill>
                <a:round/>
                <a:headEnd/>
                <a:tailEnd/>
              </a:ln>
              <a:extLst>
                <a:ext uri="{909E8E84-426E-40DD-AFC4-6F175D3DCCD1}">
                  <a14:hiddenFill xmlns:a14="http://schemas.microsoft.com/office/drawing/2010/main">
                    <a:noFill/>
                  </a14:hiddenFill>
                </a:ext>
              </a:extLst>
            </p:spPr>
          </p:cxnSp>
        </p:grpSp>
      </p:grpSp>
      <p:sp>
        <p:nvSpPr>
          <p:cNvPr id="13" name="Multiply 12">
            <a:extLst>
              <a:ext uri="{FF2B5EF4-FFF2-40B4-BE49-F238E27FC236}">
                <a16:creationId xmlns:a16="http://schemas.microsoft.com/office/drawing/2014/main" id="{4ECDA1E9-818E-434A-97F2-C630326D4FFA}"/>
              </a:ext>
            </a:extLst>
          </p:cNvPr>
          <p:cNvSpPr>
            <a:spLocks/>
          </p:cNvSpPr>
          <p:nvPr/>
        </p:nvSpPr>
        <p:spPr bwMode="auto">
          <a:xfrm>
            <a:off x="971550" y="1557338"/>
            <a:ext cx="742950" cy="1220787"/>
          </a:xfrm>
          <a:custGeom>
            <a:avLst/>
            <a:gdLst>
              <a:gd name="T0" fmla="*/ 178438 w 742950"/>
              <a:gd name="T1" fmla="*/ 293203 h 1220787"/>
              <a:gd name="T2" fmla="*/ 564512 w 742950"/>
              <a:gd name="T3" fmla="*/ 293203 h 1220787"/>
              <a:gd name="T4" fmla="*/ 564512 w 742950"/>
              <a:gd name="T5" fmla="*/ 927584 h 1220787"/>
              <a:gd name="T6" fmla="*/ 178438 w 742950"/>
              <a:gd name="T7" fmla="*/ 927584 h 1220787"/>
              <a:gd name="T8" fmla="*/ 11796480 60000 65536"/>
              <a:gd name="T9" fmla="*/ 17694720 60000 65536"/>
              <a:gd name="T10" fmla="*/ 0 60000 65536"/>
              <a:gd name="T11" fmla="*/ 5898240 60000 65536"/>
              <a:gd name="T12" fmla="*/ 103802 w 742950"/>
              <a:gd name="T13" fmla="*/ 247780 h 1220787"/>
              <a:gd name="T14" fmla="*/ 639148 w 742950"/>
              <a:gd name="T15" fmla="*/ 973007 h 1220787"/>
            </a:gdLst>
            <a:ahLst/>
            <a:cxnLst>
              <a:cxn ang="T8">
                <a:pos x="T0" y="T1"/>
              </a:cxn>
              <a:cxn ang="T9">
                <a:pos x="T2" y="T3"/>
              </a:cxn>
              <a:cxn ang="T10">
                <a:pos x="T4" y="T5"/>
              </a:cxn>
              <a:cxn ang="T11">
                <a:pos x="T6" y="T7"/>
              </a:cxn>
            </a:cxnLst>
            <a:rect l="T12" t="T13" r="T14" b="T15"/>
            <a:pathLst>
              <a:path w="742950" h="1220787">
                <a:moveTo>
                  <a:pt x="103802" y="338625"/>
                </a:moveTo>
                <a:lnTo>
                  <a:pt x="253074" y="247780"/>
                </a:lnTo>
                <a:lnTo>
                  <a:pt x="371475" y="442333"/>
                </a:lnTo>
                <a:lnTo>
                  <a:pt x="489876" y="247780"/>
                </a:lnTo>
                <a:lnTo>
                  <a:pt x="639148" y="338625"/>
                </a:lnTo>
                <a:lnTo>
                  <a:pt x="473754" y="610394"/>
                </a:lnTo>
                <a:lnTo>
                  <a:pt x="639148" y="882162"/>
                </a:lnTo>
                <a:lnTo>
                  <a:pt x="489876" y="973007"/>
                </a:lnTo>
                <a:lnTo>
                  <a:pt x="371475" y="778454"/>
                </a:lnTo>
                <a:lnTo>
                  <a:pt x="253074" y="973007"/>
                </a:lnTo>
                <a:lnTo>
                  <a:pt x="103802" y="882162"/>
                </a:lnTo>
                <a:lnTo>
                  <a:pt x="269196" y="610394"/>
                </a:lnTo>
                <a:lnTo>
                  <a:pt x="103802" y="338625"/>
                </a:lnTo>
                <a:close/>
              </a:path>
            </a:pathLst>
          </a:custGeom>
          <a:solidFill>
            <a:srgbClr val="FF0000"/>
          </a:solidFill>
          <a:ln w="9525" cap="flat" cmpd="sng">
            <a:solidFill>
              <a:schemeClr val="tx1"/>
            </a:solidFill>
            <a:prstDash val="solid"/>
            <a:round/>
            <a:headEnd type="none" w="med" len="med"/>
            <a:tailEnd type="none" w="med" len="med"/>
          </a:ln>
          <a:effectLst>
            <a:outerShdw blurRad="63500" dist="107763" dir="2700000" algn="ctr" rotWithShape="0">
              <a:schemeClr val="bg2"/>
            </a:outerShdw>
          </a:effectLst>
        </p:spPr>
        <p:txBody>
          <a:bodyPr wrap="none" anchor="ctr"/>
          <a:lstStyle/>
          <a:p>
            <a:pP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79C3577D-4829-401E-B516-EB3443BEB55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0419" name="Rectangle 3">
            <a:extLst>
              <a:ext uri="{FF2B5EF4-FFF2-40B4-BE49-F238E27FC236}">
                <a16:creationId xmlns:a16="http://schemas.microsoft.com/office/drawing/2014/main" id="{C16FB081-F07B-441A-9863-0AE718B5327C}"/>
              </a:ext>
            </a:extLst>
          </p:cNvPr>
          <p:cNvSpPr>
            <a:spLocks noGrp="1" noChangeArrowheads="1"/>
          </p:cNvSpPr>
          <p:nvPr>
            <p:ph type="title"/>
          </p:nvPr>
        </p:nvSpPr>
        <p:spPr>
          <a:xfrm>
            <a:off x="838200" y="495300"/>
            <a:ext cx="7467600" cy="457200"/>
          </a:xfrm>
        </p:spPr>
        <p:txBody>
          <a:bodyPr/>
          <a:lstStyle/>
          <a:p>
            <a:r>
              <a:rPr lang="en-US" altLang="en-US" sz="2800"/>
              <a:t>In-memory File System Data Structure</a:t>
            </a:r>
          </a:p>
        </p:txBody>
      </p:sp>
      <p:sp>
        <p:nvSpPr>
          <p:cNvPr id="8196" name="Text Box 4">
            <a:extLst>
              <a:ext uri="{FF2B5EF4-FFF2-40B4-BE49-F238E27FC236}">
                <a16:creationId xmlns:a16="http://schemas.microsoft.com/office/drawing/2014/main" id="{02F124B4-3438-40E8-ABC1-75FB0560CB93}"/>
              </a:ext>
            </a:extLst>
          </p:cNvPr>
          <p:cNvSpPr txBox="1">
            <a:spLocks noChangeArrowheads="1"/>
          </p:cNvSpPr>
          <p:nvPr/>
        </p:nvSpPr>
        <p:spPr bwMode="auto">
          <a:xfrm>
            <a:off x="3505200" y="2819400"/>
            <a:ext cx="241935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cached directory structure</a:t>
            </a:r>
          </a:p>
        </p:txBody>
      </p:sp>
      <p:sp>
        <p:nvSpPr>
          <p:cNvPr id="8197" name="Rectangle 5">
            <a:extLst>
              <a:ext uri="{FF2B5EF4-FFF2-40B4-BE49-F238E27FC236}">
                <a16:creationId xmlns:a16="http://schemas.microsoft.com/office/drawing/2014/main" id="{3DFF8335-C9C0-46EB-A8BA-F9D1A53EDEAB}"/>
              </a:ext>
            </a:extLst>
          </p:cNvPr>
          <p:cNvSpPr>
            <a:spLocks noChangeArrowheads="1"/>
          </p:cNvSpPr>
          <p:nvPr/>
        </p:nvSpPr>
        <p:spPr bwMode="auto">
          <a:xfrm>
            <a:off x="4267200" y="1600200"/>
            <a:ext cx="762000" cy="11430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198" name="Rectangle 6">
            <a:extLst>
              <a:ext uri="{FF2B5EF4-FFF2-40B4-BE49-F238E27FC236}">
                <a16:creationId xmlns:a16="http://schemas.microsoft.com/office/drawing/2014/main" id="{F51AECE4-2B8A-494A-88C8-E9F36C407860}"/>
              </a:ext>
            </a:extLst>
          </p:cNvPr>
          <p:cNvSpPr>
            <a:spLocks noChangeArrowheads="1"/>
          </p:cNvSpPr>
          <p:nvPr/>
        </p:nvSpPr>
        <p:spPr bwMode="auto">
          <a:xfrm>
            <a:off x="7086600" y="2667000"/>
            <a:ext cx="381000" cy="3048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sp>
        <p:nvSpPr>
          <p:cNvPr id="8199" name="Rectangle 7">
            <a:extLst>
              <a:ext uri="{FF2B5EF4-FFF2-40B4-BE49-F238E27FC236}">
                <a16:creationId xmlns:a16="http://schemas.microsoft.com/office/drawing/2014/main" id="{8C504846-BFDF-47E6-A324-9CBFF13E9438}"/>
              </a:ext>
            </a:extLst>
          </p:cNvPr>
          <p:cNvSpPr>
            <a:spLocks noChangeArrowheads="1"/>
          </p:cNvSpPr>
          <p:nvPr/>
        </p:nvSpPr>
        <p:spPr bwMode="auto">
          <a:xfrm>
            <a:off x="7620000" y="26670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00" name="Text Box 8">
            <a:extLst>
              <a:ext uri="{FF2B5EF4-FFF2-40B4-BE49-F238E27FC236}">
                <a16:creationId xmlns:a16="http://schemas.microsoft.com/office/drawing/2014/main" id="{0AEA6FDF-1898-470B-BB34-58620939C2A6}"/>
              </a:ext>
            </a:extLst>
          </p:cNvPr>
          <p:cNvSpPr txBox="1">
            <a:spLocks noChangeArrowheads="1"/>
          </p:cNvSpPr>
          <p:nvPr/>
        </p:nvSpPr>
        <p:spPr bwMode="auto">
          <a:xfrm>
            <a:off x="6705600" y="2971800"/>
            <a:ext cx="160020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file control block</a:t>
            </a:r>
          </a:p>
        </p:txBody>
      </p:sp>
      <p:sp>
        <p:nvSpPr>
          <p:cNvPr id="8201" name="Rectangle 9">
            <a:extLst>
              <a:ext uri="{FF2B5EF4-FFF2-40B4-BE49-F238E27FC236}">
                <a16:creationId xmlns:a16="http://schemas.microsoft.com/office/drawing/2014/main" id="{D3054686-2499-4D97-BA8D-1BC9C209EE29}"/>
              </a:ext>
            </a:extLst>
          </p:cNvPr>
          <p:cNvSpPr>
            <a:spLocks noChangeArrowheads="1"/>
          </p:cNvSpPr>
          <p:nvPr/>
        </p:nvSpPr>
        <p:spPr bwMode="auto">
          <a:xfrm>
            <a:off x="2819400" y="1371600"/>
            <a:ext cx="3581400" cy="1981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02" name="Text Box 10">
            <a:extLst>
              <a:ext uri="{FF2B5EF4-FFF2-40B4-BE49-F238E27FC236}">
                <a16:creationId xmlns:a16="http://schemas.microsoft.com/office/drawing/2014/main" id="{781641E6-DA88-45BA-A019-9367C526C491}"/>
              </a:ext>
            </a:extLst>
          </p:cNvPr>
          <p:cNvSpPr txBox="1">
            <a:spLocks noChangeArrowheads="1"/>
          </p:cNvSpPr>
          <p:nvPr/>
        </p:nvSpPr>
        <p:spPr bwMode="auto">
          <a:xfrm>
            <a:off x="3886200" y="3352800"/>
            <a:ext cx="144780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kernel memory</a:t>
            </a:r>
          </a:p>
        </p:txBody>
      </p:sp>
      <p:grpSp>
        <p:nvGrpSpPr>
          <p:cNvPr id="60427" name="Group 11">
            <a:extLst>
              <a:ext uri="{FF2B5EF4-FFF2-40B4-BE49-F238E27FC236}">
                <a16:creationId xmlns:a16="http://schemas.microsoft.com/office/drawing/2014/main" id="{CE23A0EF-39B2-40E3-9EF2-6B7FDB4A3A10}"/>
              </a:ext>
            </a:extLst>
          </p:cNvPr>
          <p:cNvGrpSpPr>
            <a:grpSpLocks/>
          </p:cNvGrpSpPr>
          <p:nvPr/>
        </p:nvGrpSpPr>
        <p:grpSpPr bwMode="auto">
          <a:xfrm>
            <a:off x="6629400" y="1371600"/>
            <a:ext cx="1600200" cy="1981200"/>
            <a:chOff x="3888" y="816"/>
            <a:chExt cx="1008" cy="1248"/>
          </a:xfrm>
        </p:grpSpPr>
        <p:sp>
          <p:nvSpPr>
            <p:cNvPr id="8286" name="Line 12">
              <a:extLst>
                <a:ext uri="{FF2B5EF4-FFF2-40B4-BE49-F238E27FC236}">
                  <a16:creationId xmlns:a16="http://schemas.microsoft.com/office/drawing/2014/main" id="{435ECB42-54BC-4BB8-A6F2-03AB425E989B}"/>
                </a:ext>
              </a:extLst>
            </p:cNvPr>
            <p:cNvSpPr>
              <a:spLocks noChangeShapeType="1"/>
            </p:cNvSpPr>
            <p:nvPr/>
          </p:nvSpPr>
          <p:spPr bwMode="auto">
            <a:xfrm>
              <a:off x="3888" y="816"/>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7" name="Line 13">
              <a:extLst>
                <a:ext uri="{FF2B5EF4-FFF2-40B4-BE49-F238E27FC236}">
                  <a16:creationId xmlns:a16="http://schemas.microsoft.com/office/drawing/2014/main" id="{D8DF66B9-21C5-4A80-A178-43B3E0D2CF9B}"/>
                </a:ext>
              </a:extLst>
            </p:cNvPr>
            <p:cNvSpPr>
              <a:spLocks noChangeShapeType="1"/>
            </p:cNvSpPr>
            <p:nvPr/>
          </p:nvSpPr>
          <p:spPr bwMode="auto">
            <a:xfrm>
              <a:off x="3888" y="81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8" name="Line 14">
              <a:extLst>
                <a:ext uri="{FF2B5EF4-FFF2-40B4-BE49-F238E27FC236}">
                  <a16:creationId xmlns:a16="http://schemas.microsoft.com/office/drawing/2014/main" id="{1EFCC79F-933D-4143-BDB8-C321571FBE2F}"/>
                </a:ext>
              </a:extLst>
            </p:cNvPr>
            <p:cNvSpPr>
              <a:spLocks noChangeShapeType="1"/>
            </p:cNvSpPr>
            <p:nvPr/>
          </p:nvSpPr>
          <p:spPr bwMode="auto">
            <a:xfrm>
              <a:off x="3888" y="2064"/>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grpSp>
        <p:nvGrpSpPr>
          <p:cNvPr id="60428" name="Group 15">
            <a:extLst>
              <a:ext uri="{FF2B5EF4-FFF2-40B4-BE49-F238E27FC236}">
                <a16:creationId xmlns:a16="http://schemas.microsoft.com/office/drawing/2014/main" id="{3C6FB2B2-7331-4BBE-AAA6-99039000A716}"/>
              </a:ext>
            </a:extLst>
          </p:cNvPr>
          <p:cNvGrpSpPr>
            <a:grpSpLocks/>
          </p:cNvGrpSpPr>
          <p:nvPr/>
        </p:nvGrpSpPr>
        <p:grpSpPr bwMode="auto">
          <a:xfrm rot="10800000">
            <a:off x="990600" y="1371600"/>
            <a:ext cx="1600200" cy="1981200"/>
            <a:chOff x="3888" y="816"/>
            <a:chExt cx="1008" cy="1248"/>
          </a:xfrm>
        </p:grpSpPr>
        <p:sp>
          <p:nvSpPr>
            <p:cNvPr id="8283" name="Line 16">
              <a:extLst>
                <a:ext uri="{FF2B5EF4-FFF2-40B4-BE49-F238E27FC236}">
                  <a16:creationId xmlns:a16="http://schemas.microsoft.com/office/drawing/2014/main" id="{7D7354B7-1504-4855-AAB0-391171A176DE}"/>
                </a:ext>
              </a:extLst>
            </p:cNvPr>
            <p:cNvSpPr>
              <a:spLocks noChangeShapeType="1"/>
            </p:cNvSpPr>
            <p:nvPr/>
          </p:nvSpPr>
          <p:spPr bwMode="auto">
            <a:xfrm>
              <a:off x="3904" y="818"/>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4" name="Line 17">
              <a:extLst>
                <a:ext uri="{FF2B5EF4-FFF2-40B4-BE49-F238E27FC236}">
                  <a16:creationId xmlns:a16="http://schemas.microsoft.com/office/drawing/2014/main" id="{952D60AB-51DA-491A-86CD-4C19F0E303D1}"/>
                </a:ext>
              </a:extLst>
            </p:cNvPr>
            <p:cNvSpPr>
              <a:spLocks noChangeShapeType="1"/>
            </p:cNvSpPr>
            <p:nvPr/>
          </p:nvSpPr>
          <p:spPr bwMode="auto">
            <a:xfrm>
              <a:off x="3890" y="818"/>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5" name="Line 18">
              <a:extLst>
                <a:ext uri="{FF2B5EF4-FFF2-40B4-BE49-F238E27FC236}">
                  <a16:creationId xmlns:a16="http://schemas.microsoft.com/office/drawing/2014/main" id="{D6557436-1A80-445F-9F30-5F98B24F81D9}"/>
                </a:ext>
              </a:extLst>
            </p:cNvPr>
            <p:cNvSpPr>
              <a:spLocks noChangeShapeType="1"/>
            </p:cNvSpPr>
            <p:nvPr/>
          </p:nvSpPr>
          <p:spPr bwMode="auto">
            <a:xfrm>
              <a:off x="3904" y="206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sp>
        <p:nvSpPr>
          <p:cNvPr id="8205" name="Text Box 19">
            <a:extLst>
              <a:ext uri="{FF2B5EF4-FFF2-40B4-BE49-F238E27FC236}">
                <a16:creationId xmlns:a16="http://schemas.microsoft.com/office/drawing/2014/main" id="{1973D82D-B425-457F-8152-93F1233EBF3B}"/>
              </a:ext>
            </a:extLst>
          </p:cNvPr>
          <p:cNvSpPr txBox="1">
            <a:spLocks noChangeArrowheads="1"/>
          </p:cNvSpPr>
          <p:nvPr/>
        </p:nvSpPr>
        <p:spPr bwMode="auto">
          <a:xfrm>
            <a:off x="914400" y="2286000"/>
            <a:ext cx="1571625"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Open(</a:t>
            </a:r>
            <a:r>
              <a:rPr lang="en-US" sz="1400" b="1" i="1">
                <a:effectLst>
                  <a:outerShdw blurRad="38100" dist="38100" dir="2700000" algn="tl">
                    <a:srgbClr val="000000">
                      <a:alpha val="43137"/>
                    </a:srgbClr>
                  </a:outerShdw>
                </a:effectLst>
                <a:latin typeface="Arial" charset="0"/>
              </a:rPr>
              <a:t>file_name</a:t>
            </a:r>
            <a:r>
              <a:rPr lang="en-US" sz="1400" b="1">
                <a:effectLst>
                  <a:outerShdw blurRad="38100" dist="38100" dir="2700000" algn="tl">
                    <a:srgbClr val="000000">
                      <a:alpha val="43137"/>
                    </a:srgbClr>
                  </a:outerShdw>
                </a:effectLst>
                <a:latin typeface="Arial" charset="0"/>
              </a:rPr>
              <a:t>)</a:t>
            </a:r>
          </a:p>
        </p:txBody>
      </p:sp>
      <p:sp>
        <p:nvSpPr>
          <p:cNvPr id="8206" name="Text Box 20">
            <a:extLst>
              <a:ext uri="{FF2B5EF4-FFF2-40B4-BE49-F238E27FC236}">
                <a16:creationId xmlns:a16="http://schemas.microsoft.com/office/drawing/2014/main" id="{9ED4A2E4-7842-4F29-A837-72B75F51227B}"/>
              </a:ext>
            </a:extLst>
          </p:cNvPr>
          <p:cNvSpPr txBox="1">
            <a:spLocks noChangeArrowheads="1"/>
          </p:cNvSpPr>
          <p:nvPr/>
        </p:nvSpPr>
        <p:spPr bwMode="auto">
          <a:xfrm>
            <a:off x="6553200" y="3352800"/>
            <a:ext cx="175895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secondary storage</a:t>
            </a:r>
          </a:p>
        </p:txBody>
      </p:sp>
      <p:sp>
        <p:nvSpPr>
          <p:cNvPr id="8207" name="Text Box 21">
            <a:extLst>
              <a:ext uri="{FF2B5EF4-FFF2-40B4-BE49-F238E27FC236}">
                <a16:creationId xmlns:a16="http://schemas.microsoft.com/office/drawing/2014/main" id="{8499EE39-EDFA-43DA-BDF9-F9F8D1AA31F6}"/>
              </a:ext>
            </a:extLst>
          </p:cNvPr>
          <p:cNvSpPr txBox="1">
            <a:spLocks noChangeArrowheads="1"/>
          </p:cNvSpPr>
          <p:nvPr/>
        </p:nvSpPr>
        <p:spPr bwMode="auto">
          <a:xfrm>
            <a:off x="1143000" y="3352800"/>
            <a:ext cx="1287463"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user process</a:t>
            </a:r>
          </a:p>
        </p:txBody>
      </p:sp>
      <p:sp>
        <p:nvSpPr>
          <p:cNvPr id="8208" name="Text Box 22">
            <a:extLst>
              <a:ext uri="{FF2B5EF4-FFF2-40B4-BE49-F238E27FC236}">
                <a16:creationId xmlns:a16="http://schemas.microsoft.com/office/drawing/2014/main" id="{68E63AD5-0773-4214-84FA-1237FE43AD4A}"/>
              </a:ext>
            </a:extLst>
          </p:cNvPr>
          <p:cNvSpPr txBox="1">
            <a:spLocks noChangeArrowheads="1"/>
          </p:cNvSpPr>
          <p:nvPr/>
        </p:nvSpPr>
        <p:spPr bwMode="auto">
          <a:xfrm>
            <a:off x="4876800" y="5181600"/>
            <a:ext cx="1382713" cy="517525"/>
          </a:xfrm>
          <a:prstGeom prst="rect">
            <a:avLst/>
          </a:prstGeom>
          <a:noFill/>
          <a:ln w="9525">
            <a:noFill/>
            <a:miter lim="800000"/>
            <a:headEnd/>
            <a:tailEnd/>
          </a:ln>
        </p:spPr>
        <p:txBody>
          <a:bodyPr wrap="none">
            <a:spAutoFit/>
          </a:bodyPr>
          <a:lstStyle/>
          <a:p>
            <a:pPr algn="ctr" eaLnBrk="1" hangingPunct="1">
              <a:defRPr/>
            </a:pPr>
            <a:r>
              <a:rPr lang="en-US" sz="1400" b="1">
                <a:effectLst>
                  <a:outerShdw blurRad="38100" dist="38100" dir="2700000" algn="tl">
                    <a:srgbClr val="000000">
                      <a:alpha val="43137"/>
                    </a:srgbClr>
                  </a:outerShdw>
                </a:effectLst>
                <a:latin typeface="Arial" charset="0"/>
              </a:rPr>
              <a:t>system-wide</a:t>
            </a:r>
          </a:p>
          <a:p>
            <a:pPr algn="ctr" eaLnBrk="1" hangingPunct="1">
              <a:defRPr/>
            </a:pPr>
            <a:r>
              <a:rPr lang="en-US" sz="1400" b="1">
                <a:effectLst>
                  <a:outerShdw blurRad="38100" dist="38100" dir="2700000" algn="tl">
                    <a:srgbClr val="000000">
                      <a:alpha val="43137"/>
                    </a:srgbClr>
                  </a:outerShdw>
                </a:effectLst>
                <a:latin typeface="Arial" charset="0"/>
              </a:rPr>
              <a:t>open-file table</a:t>
            </a:r>
          </a:p>
        </p:txBody>
      </p:sp>
      <p:sp>
        <p:nvSpPr>
          <p:cNvPr id="8209" name="Rectangle 23">
            <a:extLst>
              <a:ext uri="{FF2B5EF4-FFF2-40B4-BE49-F238E27FC236}">
                <a16:creationId xmlns:a16="http://schemas.microsoft.com/office/drawing/2014/main" id="{05147C7C-6FA4-4B98-B904-8776F9CE1BCC}"/>
              </a:ext>
            </a:extLst>
          </p:cNvPr>
          <p:cNvSpPr>
            <a:spLocks noChangeArrowheads="1"/>
          </p:cNvSpPr>
          <p:nvPr/>
        </p:nvSpPr>
        <p:spPr bwMode="auto">
          <a:xfrm>
            <a:off x="2819400" y="3733800"/>
            <a:ext cx="3581400" cy="1981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10" name="Text Box 24">
            <a:extLst>
              <a:ext uri="{FF2B5EF4-FFF2-40B4-BE49-F238E27FC236}">
                <a16:creationId xmlns:a16="http://schemas.microsoft.com/office/drawing/2014/main" id="{B09E6F9E-04BF-4BCB-9960-17B165DDB8AE}"/>
              </a:ext>
            </a:extLst>
          </p:cNvPr>
          <p:cNvSpPr txBox="1">
            <a:spLocks noChangeArrowheads="1"/>
          </p:cNvSpPr>
          <p:nvPr/>
        </p:nvSpPr>
        <p:spPr bwMode="auto">
          <a:xfrm>
            <a:off x="3886200" y="5715000"/>
            <a:ext cx="144780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kernel memory</a:t>
            </a:r>
          </a:p>
        </p:txBody>
      </p:sp>
      <p:grpSp>
        <p:nvGrpSpPr>
          <p:cNvPr id="60435" name="Group 25">
            <a:extLst>
              <a:ext uri="{FF2B5EF4-FFF2-40B4-BE49-F238E27FC236}">
                <a16:creationId xmlns:a16="http://schemas.microsoft.com/office/drawing/2014/main" id="{7217A874-65B0-4021-8356-ECE49112C158}"/>
              </a:ext>
            </a:extLst>
          </p:cNvPr>
          <p:cNvGrpSpPr>
            <a:grpSpLocks/>
          </p:cNvGrpSpPr>
          <p:nvPr/>
        </p:nvGrpSpPr>
        <p:grpSpPr bwMode="auto">
          <a:xfrm>
            <a:off x="6629400" y="3733800"/>
            <a:ext cx="1600200" cy="1981200"/>
            <a:chOff x="3888" y="816"/>
            <a:chExt cx="1008" cy="1248"/>
          </a:xfrm>
        </p:grpSpPr>
        <p:sp>
          <p:nvSpPr>
            <p:cNvPr id="8280" name="Line 26">
              <a:extLst>
                <a:ext uri="{FF2B5EF4-FFF2-40B4-BE49-F238E27FC236}">
                  <a16:creationId xmlns:a16="http://schemas.microsoft.com/office/drawing/2014/main" id="{33558B6C-AED1-4ADC-BBD1-43A620ABF863}"/>
                </a:ext>
              </a:extLst>
            </p:cNvPr>
            <p:cNvSpPr>
              <a:spLocks noChangeShapeType="1"/>
            </p:cNvSpPr>
            <p:nvPr/>
          </p:nvSpPr>
          <p:spPr bwMode="auto">
            <a:xfrm>
              <a:off x="3888" y="816"/>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1" name="Line 27">
              <a:extLst>
                <a:ext uri="{FF2B5EF4-FFF2-40B4-BE49-F238E27FC236}">
                  <a16:creationId xmlns:a16="http://schemas.microsoft.com/office/drawing/2014/main" id="{B3B4BCEB-9499-4183-9B3B-527ACAD7470D}"/>
                </a:ext>
              </a:extLst>
            </p:cNvPr>
            <p:cNvSpPr>
              <a:spLocks noChangeShapeType="1"/>
            </p:cNvSpPr>
            <p:nvPr/>
          </p:nvSpPr>
          <p:spPr bwMode="auto">
            <a:xfrm>
              <a:off x="3888" y="81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82" name="Line 28">
              <a:extLst>
                <a:ext uri="{FF2B5EF4-FFF2-40B4-BE49-F238E27FC236}">
                  <a16:creationId xmlns:a16="http://schemas.microsoft.com/office/drawing/2014/main" id="{73432A1A-8EF8-47C7-B68C-8F7A178ED4D0}"/>
                </a:ext>
              </a:extLst>
            </p:cNvPr>
            <p:cNvSpPr>
              <a:spLocks noChangeShapeType="1"/>
            </p:cNvSpPr>
            <p:nvPr/>
          </p:nvSpPr>
          <p:spPr bwMode="auto">
            <a:xfrm>
              <a:off x="3888" y="2064"/>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grpSp>
        <p:nvGrpSpPr>
          <p:cNvPr id="60436" name="Group 29">
            <a:extLst>
              <a:ext uri="{FF2B5EF4-FFF2-40B4-BE49-F238E27FC236}">
                <a16:creationId xmlns:a16="http://schemas.microsoft.com/office/drawing/2014/main" id="{D19D1A72-C7EE-46D0-AC4F-CDC0866FD4A1}"/>
              </a:ext>
            </a:extLst>
          </p:cNvPr>
          <p:cNvGrpSpPr>
            <a:grpSpLocks/>
          </p:cNvGrpSpPr>
          <p:nvPr/>
        </p:nvGrpSpPr>
        <p:grpSpPr bwMode="auto">
          <a:xfrm rot="10800000">
            <a:off x="990600" y="3733800"/>
            <a:ext cx="1600200" cy="1981200"/>
            <a:chOff x="3888" y="816"/>
            <a:chExt cx="1008" cy="1248"/>
          </a:xfrm>
        </p:grpSpPr>
        <p:sp>
          <p:nvSpPr>
            <p:cNvPr id="8277" name="Line 30">
              <a:extLst>
                <a:ext uri="{FF2B5EF4-FFF2-40B4-BE49-F238E27FC236}">
                  <a16:creationId xmlns:a16="http://schemas.microsoft.com/office/drawing/2014/main" id="{ADF05AE6-893E-4257-B311-1F28C351E5AD}"/>
                </a:ext>
              </a:extLst>
            </p:cNvPr>
            <p:cNvSpPr>
              <a:spLocks noChangeShapeType="1"/>
            </p:cNvSpPr>
            <p:nvPr/>
          </p:nvSpPr>
          <p:spPr bwMode="auto">
            <a:xfrm>
              <a:off x="3890" y="818"/>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78" name="Line 31">
              <a:extLst>
                <a:ext uri="{FF2B5EF4-FFF2-40B4-BE49-F238E27FC236}">
                  <a16:creationId xmlns:a16="http://schemas.microsoft.com/office/drawing/2014/main" id="{5B513E94-604F-4FEF-900B-7F76BF2BC79E}"/>
                </a:ext>
              </a:extLst>
            </p:cNvPr>
            <p:cNvSpPr>
              <a:spLocks noChangeShapeType="1"/>
            </p:cNvSpPr>
            <p:nvPr/>
          </p:nvSpPr>
          <p:spPr bwMode="auto">
            <a:xfrm>
              <a:off x="3890" y="818"/>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79" name="Line 32">
              <a:extLst>
                <a:ext uri="{FF2B5EF4-FFF2-40B4-BE49-F238E27FC236}">
                  <a16:creationId xmlns:a16="http://schemas.microsoft.com/office/drawing/2014/main" id="{867F8203-EAF7-40DA-A239-68C10C37419D}"/>
                </a:ext>
              </a:extLst>
            </p:cNvPr>
            <p:cNvSpPr>
              <a:spLocks noChangeShapeType="1"/>
            </p:cNvSpPr>
            <p:nvPr/>
          </p:nvSpPr>
          <p:spPr bwMode="auto">
            <a:xfrm>
              <a:off x="3890" y="206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sp>
        <p:nvSpPr>
          <p:cNvPr id="8213" name="Text Box 33">
            <a:extLst>
              <a:ext uri="{FF2B5EF4-FFF2-40B4-BE49-F238E27FC236}">
                <a16:creationId xmlns:a16="http://schemas.microsoft.com/office/drawing/2014/main" id="{6C54F4ED-2EA8-4D77-A777-2609D88DC875}"/>
              </a:ext>
            </a:extLst>
          </p:cNvPr>
          <p:cNvSpPr txBox="1">
            <a:spLocks noChangeArrowheads="1"/>
          </p:cNvSpPr>
          <p:nvPr/>
        </p:nvSpPr>
        <p:spPr bwMode="auto">
          <a:xfrm>
            <a:off x="914400" y="4648200"/>
            <a:ext cx="1571625"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Open(</a:t>
            </a:r>
            <a:r>
              <a:rPr lang="en-US" sz="1400" b="1" i="1">
                <a:effectLst>
                  <a:outerShdw blurRad="38100" dist="38100" dir="2700000" algn="tl">
                    <a:srgbClr val="000000">
                      <a:alpha val="43137"/>
                    </a:srgbClr>
                  </a:outerShdw>
                </a:effectLst>
                <a:latin typeface="Arial" charset="0"/>
              </a:rPr>
              <a:t>file_name</a:t>
            </a:r>
            <a:r>
              <a:rPr lang="en-US" sz="1400" b="1">
                <a:effectLst>
                  <a:outerShdw blurRad="38100" dist="38100" dir="2700000" algn="tl">
                    <a:srgbClr val="000000">
                      <a:alpha val="43137"/>
                    </a:srgbClr>
                  </a:outerShdw>
                </a:effectLst>
                <a:latin typeface="Arial" charset="0"/>
              </a:rPr>
              <a:t>)</a:t>
            </a:r>
          </a:p>
        </p:txBody>
      </p:sp>
      <p:sp>
        <p:nvSpPr>
          <p:cNvPr id="8214" name="Text Box 34">
            <a:extLst>
              <a:ext uri="{FF2B5EF4-FFF2-40B4-BE49-F238E27FC236}">
                <a16:creationId xmlns:a16="http://schemas.microsoft.com/office/drawing/2014/main" id="{8D2B83BB-0863-4580-A109-384FC1B2F19C}"/>
              </a:ext>
            </a:extLst>
          </p:cNvPr>
          <p:cNvSpPr txBox="1">
            <a:spLocks noChangeArrowheads="1"/>
          </p:cNvSpPr>
          <p:nvPr/>
        </p:nvSpPr>
        <p:spPr bwMode="auto">
          <a:xfrm>
            <a:off x="6553200" y="5715000"/>
            <a:ext cx="175895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secondary storage</a:t>
            </a:r>
          </a:p>
        </p:txBody>
      </p:sp>
      <p:sp>
        <p:nvSpPr>
          <p:cNvPr id="8215" name="Text Box 35">
            <a:extLst>
              <a:ext uri="{FF2B5EF4-FFF2-40B4-BE49-F238E27FC236}">
                <a16:creationId xmlns:a16="http://schemas.microsoft.com/office/drawing/2014/main" id="{DCDBCEFC-D6FC-4818-B9BE-42463F5B7264}"/>
              </a:ext>
            </a:extLst>
          </p:cNvPr>
          <p:cNvSpPr txBox="1">
            <a:spLocks noChangeArrowheads="1"/>
          </p:cNvSpPr>
          <p:nvPr/>
        </p:nvSpPr>
        <p:spPr bwMode="auto">
          <a:xfrm>
            <a:off x="1143000" y="5715000"/>
            <a:ext cx="1287463"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user process</a:t>
            </a:r>
          </a:p>
        </p:txBody>
      </p:sp>
      <p:sp>
        <p:nvSpPr>
          <p:cNvPr id="8216" name="Text Box 36">
            <a:extLst>
              <a:ext uri="{FF2B5EF4-FFF2-40B4-BE49-F238E27FC236}">
                <a16:creationId xmlns:a16="http://schemas.microsoft.com/office/drawing/2014/main" id="{3B7C7B91-B9C0-4F95-BAFB-DBBF82BD142E}"/>
              </a:ext>
            </a:extLst>
          </p:cNvPr>
          <p:cNvSpPr txBox="1">
            <a:spLocks noChangeArrowheads="1"/>
          </p:cNvSpPr>
          <p:nvPr/>
        </p:nvSpPr>
        <p:spPr bwMode="auto">
          <a:xfrm>
            <a:off x="3200400" y="5181600"/>
            <a:ext cx="1382713" cy="517525"/>
          </a:xfrm>
          <a:prstGeom prst="rect">
            <a:avLst/>
          </a:prstGeom>
          <a:noFill/>
          <a:ln w="9525">
            <a:noFill/>
            <a:miter lim="800000"/>
            <a:headEnd/>
            <a:tailEnd/>
          </a:ln>
        </p:spPr>
        <p:txBody>
          <a:bodyPr wrap="none">
            <a:spAutoFit/>
          </a:bodyPr>
          <a:lstStyle/>
          <a:p>
            <a:pPr algn="ctr" eaLnBrk="1" hangingPunct="1">
              <a:defRPr/>
            </a:pPr>
            <a:r>
              <a:rPr lang="en-US" sz="1400" b="1">
                <a:effectLst>
                  <a:outerShdw blurRad="38100" dist="38100" dir="2700000" algn="tl">
                    <a:srgbClr val="000000">
                      <a:alpha val="43137"/>
                    </a:srgbClr>
                  </a:outerShdw>
                </a:effectLst>
                <a:latin typeface="Arial" charset="0"/>
              </a:rPr>
              <a:t>Per-process</a:t>
            </a:r>
          </a:p>
          <a:p>
            <a:pPr algn="ctr" eaLnBrk="1" hangingPunct="1">
              <a:defRPr/>
            </a:pPr>
            <a:r>
              <a:rPr lang="en-US" sz="1400" b="1">
                <a:effectLst>
                  <a:outerShdw blurRad="38100" dist="38100" dir="2700000" algn="tl">
                    <a:srgbClr val="000000">
                      <a:alpha val="43137"/>
                    </a:srgbClr>
                  </a:outerShdw>
                </a:effectLst>
                <a:latin typeface="Arial" charset="0"/>
              </a:rPr>
              <a:t>open-file table</a:t>
            </a:r>
          </a:p>
        </p:txBody>
      </p:sp>
      <p:sp>
        <p:nvSpPr>
          <p:cNvPr id="8217" name="Rectangle 37">
            <a:extLst>
              <a:ext uri="{FF2B5EF4-FFF2-40B4-BE49-F238E27FC236}">
                <a16:creationId xmlns:a16="http://schemas.microsoft.com/office/drawing/2014/main" id="{831AF60E-17F6-4508-81E7-487C3ACC0C8C}"/>
              </a:ext>
            </a:extLst>
          </p:cNvPr>
          <p:cNvSpPr>
            <a:spLocks noChangeArrowheads="1"/>
          </p:cNvSpPr>
          <p:nvPr/>
        </p:nvSpPr>
        <p:spPr bwMode="auto">
          <a:xfrm>
            <a:off x="3505200" y="3962400"/>
            <a:ext cx="838200" cy="1219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18" name="Rectangle 38">
            <a:extLst>
              <a:ext uri="{FF2B5EF4-FFF2-40B4-BE49-F238E27FC236}">
                <a16:creationId xmlns:a16="http://schemas.microsoft.com/office/drawing/2014/main" id="{ECEF1C64-E8A7-49B2-ACD9-D149FE9F0804}"/>
              </a:ext>
            </a:extLst>
          </p:cNvPr>
          <p:cNvSpPr>
            <a:spLocks noChangeArrowheads="1"/>
          </p:cNvSpPr>
          <p:nvPr/>
        </p:nvSpPr>
        <p:spPr bwMode="auto">
          <a:xfrm>
            <a:off x="5105400" y="3962400"/>
            <a:ext cx="838200" cy="1219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grpSp>
        <p:nvGrpSpPr>
          <p:cNvPr id="6" name="Group 39">
            <a:extLst>
              <a:ext uri="{FF2B5EF4-FFF2-40B4-BE49-F238E27FC236}">
                <a16:creationId xmlns:a16="http://schemas.microsoft.com/office/drawing/2014/main" id="{75F25233-DA2C-440A-A658-67978AC1D1D1}"/>
              </a:ext>
            </a:extLst>
          </p:cNvPr>
          <p:cNvGrpSpPr>
            <a:grpSpLocks/>
          </p:cNvGrpSpPr>
          <p:nvPr/>
        </p:nvGrpSpPr>
        <p:grpSpPr bwMode="auto">
          <a:xfrm>
            <a:off x="1928813" y="4114800"/>
            <a:ext cx="2566987" cy="2270125"/>
            <a:chOff x="1311" y="2592"/>
            <a:chExt cx="1617" cy="1430"/>
          </a:xfrm>
        </p:grpSpPr>
        <p:sp>
          <p:nvSpPr>
            <p:cNvPr id="8274" name="Text Box 40">
              <a:extLst>
                <a:ext uri="{FF2B5EF4-FFF2-40B4-BE49-F238E27FC236}">
                  <a16:creationId xmlns:a16="http://schemas.microsoft.com/office/drawing/2014/main" id="{D2A6C836-1D42-4634-8E20-2660B4FA4944}"/>
                </a:ext>
              </a:extLst>
            </p:cNvPr>
            <p:cNvSpPr txBox="1">
              <a:spLocks noChangeArrowheads="1"/>
            </p:cNvSpPr>
            <p:nvPr/>
          </p:nvSpPr>
          <p:spPr bwMode="auto">
            <a:xfrm>
              <a:off x="1311" y="3696"/>
              <a:ext cx="1319" cy="326"/>
            </a:xfrm>
            <a:prstGeom prst="rect">
              <a:avLst/>
            </a:prstGeom>
            <a:noFill/>
            <a:ln w="9525">
              <a:noFill/>
              <a:miter lim="800000"/>
              <a:headEnd/>
              <a:tailEnd/>
            </a:ln>
          </p:spPr>
          <p:txBody>
            <a:bodyPr wrap="none">
              <a:spAutoFit/>
            </a:bodyPr>
            <a:lstStyle/>
            <a:p>
              <a:pPr algn="ctr" eaLnBrk="1" hangingPunct="1">
                <a:defRPr/>
              </a:pPr>
              <a:r>
                <a:rPr lang="en-US" sz="1400" i="1">
                  <a:solidFill>
                    <a:srgbClr val="3333FF"/>
                  </a:solidFill>
                  <a:effectLst>
                    <a:outerShdw blurRad="38100" dist="38100" dir="2700000" algn="tl">
                      <a:srgbClr val="000000">
                        <a:alpha val="43137"/>
                      </a:srgbClr>
                    </a:outerShdw>
                  </a:effectLst>
                  <a:latin typeface="Arial" charset="0"/>
                </a:rPr>
                <a:t>- current position pointer</a:t>
              </a:r>
            </a:p>
            <a:p>
              <a:pPr algn="ctr" eaLnBrk="1" hangingPunct="1">
                <a:defRPr/>
              </a:pPr>
              <a:r>
                <a:rPr lang="en-US" sz="1400" i="1">
                  <a:solidFill>
                    <a:srgbClr val="3333FF"/>
                  </a:solidFill>
                  <a:effectLst>
                    <a:outerShdw blurRad="38100" dist="38100" dir="2700000" algn="tl">
                      <a:srgbClr val="000000">
                        <a:alpha val="43137"/>
                      </a:srgbClr>
                    </a:outerShdw>
                  </a:effectLst>
                  <a:latin typeface="Arial" charset="0"/>
                </a:rPr>
                <a:t>- permissions</a:t>
              </a:r>
            </a:p>
          </p:txBody>
        </p:sp>
        <p:sp>
          <p:nvSpPr>
            <p:cNvPr id="8275" name="Oval 41">
              <a:extLst>
                <a:ext uri="{FF2B5EF4-FFF2-40B4-BE49-F238E27FC236}">
                  <a16:creationId xmlns:a16="http://schemas.microsoft.com/office/drawing/2014/main" id="{6FD7E288-CC45-4CC0-A91C-DC3307E040E2}"/>
                </a:ext>
              </a:extLst>
            </p:cNvPr>
            <p:cNvSpPr>
              <a:spLocks noChangeArrowheads="1"/>
            </p:cNvSpPr>
            <p:nvPr/>
          </p:nvSpPr>
          <p:spPr bwMode="auto">
            <a:xfrm>
              <a:off x="2208" y="2592"/>
              <a:ext cx="720" cy="384"/>
            </a:xfrm>
            <a:prstGeom prst="ellipse">
              <a:avLst/>
            </a:prstGeom>
            <a:noFill/>
            <a:ln w="9525">
              <a:solidFill>
                <a:srgbClr val="0000FF"/>
              </a:solidFill>
              <a:round/>
              <a:headEnd/>
              <a:tailEnd/>
            </a:ln>
          </p:spPr>
          <p:txBody>
            <a:bodyPr wrap="none" anchor="ctr"/>
            <a:lstStyle/>
            <a:p>
              <a:pPr algn="ctr">
                <a:defRPr/>
              </a:pPr>
              <a:endParaRPr lang="en-GB">
                <a:effectLst>
                  <a:outerShdw blurRad="38100" dist="38100" dir="2700000" algn="tl">
                    <a:srgbClr val="C0C0C0"/>
                  </a:outerShdw>
                </a:effectLst>
              </a:endParaRPr>
            </a:p>
          </p:txBody>
        </p:sp>
        <p:sp>
          <p:nvSpPr>
            <p:cNvPr id="8276" name="Line 42">
              <a:extLst>
                <a:ext uri="{FF2B5EF4-FFF2-40B4-BE49-F238E27FC236}">
                  <a16:creationId xmlns:a16="http://schemas.microsoft.com/office/drawing/2014/main" id="{534B1830-63C4-448F-A6B6-4599B58B7C17}"/>
                </a:ext>
              </a:extLst>
            </p:cNvPr>
            <p:cNvSpPr>
              <a:spLocks noChangeShapeType="1"/>
            </p:cNvSpPr>
            <p:nvPr/>
          </p:nvSpPr>
          <p:spPr bwMode="auto">
            <a:xfrm flipH="1">
              <a:off x="1872" y="2928"/>
              <a:ext cx="432" cy="816"/>
            </a:xfrm>
            <a:prstGeom prst="line">
              <a:avLst/>
            </a:prstGeom>
            <a:noFill/>
            <a:ln w="9525">
              <a:solidFill>
                <a:srgbClr val="0000FF"/>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grpSp>
        <p:nvGrpSpPr>
          <p:cNvPr id="7" name="Group 43">
            <a:extLst>
              <a:ext uri="{FF2B5EF4-FFF2-40B4-BE49-F238E27FC236}">
                <a16:creationId xmlns:a16="http://schemas.microsoft.com/office/drawing/2014/main" id="{6C816459-5AF2-435F-ADA1-3257D7ED8BEF}"/>
              </a:ext>
            </a:extLst>
          </p:cNvPr>
          <p:cNvGrpSpPr>
            <a:grpSpLocks/>
          </p:cNvGrpSpPr>
          <p:nvPr/>
        </p:nvGrpSpPr>
        <p:grpSpPr bwMode="auto">
          <a:xfrm>
            <a:off x="5029200" y="4495800"/>
            <a:ext cx="1697038" cy="1812925"/>
            <a:chOff x="3264" y="2832"/>
            <a:chExt cx="1069" cy="1142"/>
          </a:xfrm>
        </p:grpSpPr>
        <p:sp>
          <p:nvSpPr>
            <p:cNvPr id="8271" name="Text Box 44">
              <a:extLst>
                <a:ext uri="{FF2B5EF4-FFF2-40B4-BE49-F238E27FC236}">
                  <a16:creationId xmlns:a16="http://schemas.microsoft.com/office/drawing/2014/main" id="{6B2F7EF7-B23D-405D-A3E3-9367E429DB9C}"/>
                </a:ext>
              </a:extLst>
            </p:cNvPr>
            <p:cNvSpPr txBox="1">
              <a:spLocks noChangeArrowheads="1"/>
            </p:cNvSpPr>
            <p:nvPr/>
          </p:nvSpPr>
          <p:spPr bwMode="auto">
            <a:xfrm>
              <a:off x="3423" y="3648"/>
              <a:ext cx="910" cy="326"/>
            </a:xfrm>
            <a:prstGeom prst="rect">
              <a:avLst/>
            </a:prstGeom>
            <a:noFill/>
            <a:ln w="9525">
              <a:noFill/>
              <a:miter lim="800000"/>
              <a:headEnd/>
              <a:tailEnd/>
            </a:ln>
          </p:spPr>
          <p:txBody>
            <a:bodyPr wrap="none">
              <a:spAutoFit/>
            </a:bodyPr>
            <a:lstStyle/>
            <a:p>
              <a:pPr algn="ctr" eaLnBrk="1" hangingPunct="1">
                <a:defRPr/>
              </a:pPr>
              <a:r>
                <a:rPr lang="en-US" sz="1400" i="1" dirty="0">
                  <a:solidFill>
                    <a:srgbClr val="3333FF"/>
                  </a:solidFill>
                  <a:effectLst>
                    <a:outerShdw blurRad="38100" dist="38100" dir="2700000" algn="tl">
                      <a:srgbClr val="000000">
                        <a:alpha val="43137"/>
                      </a:srgbClr>
                    </a:outerShdw>
                  </a:effectLst>
                  <a:latin typeface="Arial" charset="0"/>
                </a:rPr>
                <a:t>- file open count</a:t>
              </a:r>
            </a:p>
            <a:p>
              <a:pPr algn="ctr" eaLnBrk="1" hangingPunct="1">
                <a:defRPr/>
              </a:pPr>
              <a:r>
                <a:rPr lang="en-US" sz="1400" i="1" dirty="0">
                  <a:solidFill>
                    <a:srgbClr val="3333FF"/>
                  </a:solidFill>
                  <a:effectLst>
                    <a:outerShdw blurRad="38100" dist="38100" dir="2700000" algn="tl">
                      <a:srgbClr val="000000">
                        <a:alpha val="43137"/>
                      </a:srgbClr>
                    </a:outerShdw>
                  </a:effectLst>
                  <a:latin typeface="Arial" charset="0"/>
                </a:rPr>
                <a:t>- copy of FCB</a:t>
              </a:r>
            </a:p>
          </p:txBody>
        </p:sp>
        <p:sp>
          <p:nvSpPr>
            <p:cNvPr id="8272" name="Oval 45">
              <a:extLst>
                <a:ext uri="{FF2B5EF4-FFF2-40B4-BE49-F238E27FC236}">
                  <a16:creationId xmlns:a16="http://schemas.microsoft.com/office/drawing/2014/main" id="{F10F8C2E-5251-419A-883D-60CC15684E7A}"/>
                </a:ext>
              </a:extLst>
            </p:cNvPr>
            <p:cNvSpPr>
              <a:spLocks noChangeArrowheads="1"/>
            </p:cNvSpPr>
            <p:nvPr/>
          </p:nvSpPr>
          <p:spPr bwMode="auto">
            <a:xfrm>
              <a:off x="3264" y="2832"/>
              <a:ext cx="720" cy="384"/>
            </a:xfrm>
            <a:prstGeom prst="ellipse">
              <a:avLst/>
            </a:prstGeom>
            <a:noFill/>
            <a:ln w="9525">
              <a:solidFill>
                <a:srgbClr val="0000FF"/>
              </a:solidFill>
              <a:round/>
              <a:headEnd/>
              <a:tailEnd/>
            </a:ln>
          </p:spPr>
          <p:txBody>
            <a:bodyPr wrap="none" anchor="ctr"/>
            <a:lstStyle/>
            <a:p>
              <a:pPr algn="ctr">
                <a:defRPr/>
              </a:pPr>
              <a:endParaRPr lang="en-GB">
                <a:effectLst>
                  <a:outerShdw blurRad="38100" dist="38100" dir="2700000" algn="tl">
                    <a:srgbClr val="C0C0C0"/>
                  </a:outerShdw>
                </a:effectLst>
              </a:endParaRPr>
            </a:p>
          </p:txBody>
        </p:sp>
        <p:sp>
          <p:nvSpPr>
            <p:cNvPr id="8273" name="Line 46">
              <a:extLst>
                <a:ext uri="{FF2B5EF4-FFF2-40B4-BE49-F238E27FC236}">
                  <a16:creationId xmlns:a16="http://schemas.microsoft.com/office/drawing/2014/main" id="{8907CA0E-AA77-47E2-A102-6938D9F251A6}"/>
                </a:ext>
              </a:extLst>
            </p:cNvPr>
            <p:cNvSpPr>
              <a:spLocks noChangeShapeType="1"/>
            </p:cNvSpPr>
            <p:nvPr/>
          </p:nvSpPr>
          <p:spPr bwMode="auto">
            <a:xfrm>
              <a:off x="3888" y="3168"/>
              <a:ext cx="144" cy="528"/>
            </a:xfrm>
            <a:prstGeom prst="line">
              <a:avLst/>
            </a:prstGeom>
            <a:noFill/>
            <a:ln w="9525">
              <a:solidFill>
                <a:srgbClr val="0000FF"/>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sp>
        <p:nvSpPr>
          <p:cNvPr id="8221" name="Rectangle 47">
            <a:extLst>
              <a:ext uri="{FF2B5EF4-FFF2-40B4-BE49-F238E27FC236}">
                <a16:creationId xmlns:a16="http://schemas.microsoft.com/office/drawing/2014/main" id="{179F22FF-33E2-444F-823F-B10FF5FDAA5B}"/>
              </a:ext>
            </a:extLst>
          </p:cNvPr>
          <p:cNvSpPr>
            <a:spLocks noChangeArrowheads="1"/>
          </p:cNvSpPr>
          <p:nvPr/>
        </p:nvSpPr>
        <p:spPr bwMode="auto">
          <a:xfrm>
            <a:off x="4267200" y="1905000"/>
            <a:ext cx="762000" cy="2286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grpSp>
        <p:nvGrpSpPr>
          <p:cNvPr id="8" name="Group 48">
            <a:extLst>
              <a:ext uri="{FF2B5EF4-FFF2-40B4-BE49-F238E27FC236}">
                <a16:creationId xmlns:a16="http://schemas.microsoft.com/office/drawing/2014/main" id="{046DDBA8-281A-4653-935C-0356ED7E8DFD}"/>
              </a:ext>
            </a:extLst>
          </p:cNvPr>
          <p:cNvGrpSpPr>
            <a:grpSpLocks/>
          </p:cNvGrpSpPr>
          <p:nvPr/>
        </p:nvGrpSpPr>
        <p:grpSpPr bwMode="auto">
          <a:xfrm>
            <a:off x="2362200" y="2057400"/>
            <a:ext cx="1905000" cy="381000"/>
            <a:chOff x="1584" y="1200"/>
            <a:chExt cx="1200" cy="240"/>
          </a:xfrm>
        </p:grpSpPr>
        <p:sp>
          <p:nvSpPr>
            <p:cNvPr id="8267" name="Line 49">
              <a:extLst>
                <a:ext uri="{FF2B5EF4-FFF2-40B4-BE49-F238E27FC236}">
                  <a16:creationId xmlns:a16="http://schemas.microsoft.com/office/drawing/2014/main" id="{30A51591-C002-45A2-B170-BFEBA92EA457}"/>
                </a:ext>
              </a:extLst>
            </p:cNvPr>
            <p:cNvSpPr>
              <a:spLocks noChangeShapeType="1"/>
            </p:cNvSpPr>
            <p:nvPr/>
          </p:nvSpPr>
          <p:spPr bwMode="auto">
            <a:xfrm>
              <a:off x="1584" y="1440"/>
              <a:ext cx="76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68" name="Line 50">
              <a:extLst>
                <a:ext uri="{FF2B5EF4-FFF2-40B4-BE49-F238E27FC236}">
                  <a16:creationId xmlns:a16="http://schemas.microsoft.com/office/drawing/2014/main" id="{F8A28B30-6BBA-4F33-88EC-0214B731A9E8}"/>
                </a:ext>
              </a:extLst>
            </p:cNvPr>
            <p:cNvSpPr>
              <a:spLocks noChangeShapeType="1"/>
            </p:cNvSpPr>
            <p:nvPr/>
          </p:nvSpPr>
          <p:spPr bwMode="auto">
            <a:xfrm flipV="1">
              <a:off x="2352" y="1200"/>
              <a:ext cx="0" cy="24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69" name="Line 51">
              <a:extLst>
                <a:ext uri="{FF2B5EF4-FFF2-40B4-BE49-F238E27FC236}">
                  <a16:creationId xmlns:a16="http://schemas.microsoft.com/office/drawing/2014/main" id="{A2F7EA5B-3BAF-453D-B7FF-D52BFCCF9147}"/>
                </a:ext>
              </a:extLst>
            </p:cNvPr>
            <p:cNvSpPr>
              <a:spLocks noChangeShapeType="1"/>
            </p:cNvSpPr>
            <p:nvPr/>
          </p:nvSpPr>
          <p:spPr bwMode="auto">
            <a:xfrm>
              <a:off x="2352" y="1200"/>
              <a:ext cx="432"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sp>
          <p:nvSpPr>
            <p:cNvPr id="8270" name="Text Box 52">
              <a:extLst>
                <a:ext uri="{FF2B5EF4-FFF2-40B4-BE49-F238E27FC236}">
                  <a16:creationId xmlns:a16="http://schemas.microsoft.com/office/drawing/2014/main" id="{154719B1-8E56-4926-A37D-31FEE85B8D19}"/>
                </a:ext>
              </a:extLst>
            </p:cNvPr>
            <p:cNvSpPr txBox="1">
              <a:spLocks noChangeArrowheads="1"/>
            </p:cNvSpPr>
            <p:nvPr/>
          </p:nvSpPr>
          <p:spPr bwMode="auto">
            <a:xfrm>
              <a:off x="2016" y="1200"/>
              <a:ext cx="178" cy="192"/>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1</a:t>
              </a:r>
            </a:p>
          </p:txBody>
        </p:sp>
      </p:grpSp>
      <p:grpSp>
        <p:nvGrpSpPr>
          <p:cNvPr id="9" name="Group 53">
            <a:extLst>
              <a:ext uri="{FF2B5EF4-FFF2-40B4-BE49-F238E27FC236}">
                <a16:creationId xmlns:a16="http://schemas.microsoft.com/office/drawing/2014/main" id="{2EC1C9CA-5392-47FF-9334-85B33C6C3B2E}"/>
              </a:ext>
            </a:extLst>
          </p:cNvPr>
          <p:cNvGrpSpPr>
            <a:grpSpLocks/>
          </p:cNvGrpSpPr>
          <p:nvPr/>
        </p:nvGrpSpPr>
        <p:grpSpPr bwMode="auto">
          <a:xfrm>
            <a:off x="5029200" y="2133600"/>
            <a:ext cx="2057400" cy="685800"/>
            <a:chOff x="3168" y="1344"/>
            <a:chExt cx="1296" cy="432"/>
          </a:xfrm>
        </p:grpSpPr>
        <p:grpSp>
          <p:nvGrpSpPr>
            <p:cNvPr id="60486" name="Group 54">
              <a:extLst>
                <a:ext uri="{FF2B5EF4-FFF2-40B4-BE49-F238E27FC236}">
                  <a16:creationId xmlns:a16="http://schemas.microsoft.com/office/drawing/2014/main" id="{9D79EBE6-1E41-4D52-B777-A0848F6B98D9}"/>
                </a:ext>
              </a:extLst>
            </p:cNvPr>
            <p:cNvGrpSpPr>
              <a:grpSpLocks/>
            </p:cNvGrpSpPr>
            <p:nvPr/>
          </p:nvGrpSpPr>
          <p:grpSpPr bwMode="auto">
            <a:xfrm>
              <a:off x="3168" y="1344"/>
              <a:ext cx="1296" cy="432"/>
              <a:chOff x="3168" y="1344"/>
              <a:chExt cx="1296" cy="432"/>
            </a:xfrm>
          </p:grpSpPr>
          <p:sp>
            <p:nvSpPr>
              <p:cNvPr id="8264" name="Line 55">
                <a:extLst>
                  <a:ext uri="{FF2B5EF4-FFF2-40B4-BE49-F238E27FC236}">
                    <a16:creationId xmlns:a16="http://schemas.microsoft.com/office/drawing/2014/main" id="{1F0F0509-2BF7-4E75-8922-3CAAEDD254E7}"/>
                  </a:ext>
                </a:extLst>
              </p:cNvPr>
              <p:cNvSpPr>
                <a:spLocks noChangeShapeType="1"/>
              </p:cNvSpPr>
              <p:nvPr/>
            </p:nvSpPr>
            <p:spPr bwMode="auto">
              <a:xfrm>
                <a:off x="3168" y="1344"/>
                <a:ext cx="76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65" name="Line 56">
                <a:extLst>
                  <a:ext uri="{FF2B5EF4-FFF2-40B4-BE49-F238E27FC236}">
                    <a16:creationId xmlns:a16="http://schemas.microsoft.com/office/drawing/2014/main" id="{397FF32A-C989-402F-B47A-914C65FDDA3D}"/>
                  </a:ext>
                </a:extLst>
              </p:cNvPr>
              <p:cNvSpPr>
                <a:spLocks noChangeShapeType="1"/>
              </p:cNvSpPr>
              <p:nvPr/>
            </p:nvSpPr>
            <p:spPr bwMode="auto">
              <a:xfrm>
                <a:off x="3936" y="1344"/>
                <a:ext cx="0" cy="432"/>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66" name="Line 57">
                <a:extLst>
                  <a:ext uri="{FF2B5EF4-FFF2-40B4-BE49-F238E27FC236}">
                    <a16:creationId xmlns:a16="http://schemas.microsoft.com/office/drawing/2014/main" id="{4DF038D3-6CAC-498E-8F34-E83AF60D4200}"/>
                  </a:ext>
                </a:extLst>
              </p:cNvPr>
              <p:cNvSpPr>
                <a:spLocks noChangeShapeType="1"/>
              </p:cNvSpPr>
              <p:nvPr/>
            </p:nvSpPr>
            <p:spPr bwMode="auto">
              <a:xfrm>
                <a:off x="3936" y="1776"/>
                <a:ext cx="528"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grpSp>
        <p:sp>
          <p:nvSpPr>
            <p:cNvPr id="8263" name="Text Box 58">
              <a:extLst>
                <a:ext uri="{FF2B5EF4-FFF2-40B4-BE49-F238E27FC236}">
                  <a16:creationId xmlns:a16="http://schemas.microsoft.com/office/drawing/2014/main" id="{07F0CD97-A6EE-4306-BD7F-3EEEB62A7D47}"/>
                </a:ext>
              </a:extLst>
            </p:cNvPr>
            <p:cNvSpPr txBox="1">
              <a:spLocks noChangeArrowheads="1"/>
            </p:cNvSpPr>
            <p:nvPr/>
          </p:nvSpPr>
          <p:spPr bwMode="auto">
            <a:xfrm>
              <a:off x="3360" y="1392"/>
              <a:ext cx="178" cy="192"/>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2</a:t>
              </a:r>
            </a:p>
          </p:txBody>
        </p:sp>
      </p:grpSp>
      <p:sp>
        <p:nvSpPr>
          <p:cNvPr id="146491" name="Rectangle 59">
            <a:extLst>
              <a:ext uri="{FF2B5EF4-FFF2-40B4-BE49-F238E27FC236}">
                <a16:creationId xmlns:a16="http://schemas.microsoft.com/office/drawing/2014/main" id="{F22A0687-8816-4233-A87C-F9BABAAA61FB}"/>
              </a:ext>
            </a:extLst>
          </p:cNvPr>
          <p:cNvSpPr>
            <a:spLocks noChangeArrowheads="1"/>
          </p:cNvSpPr>
          <p:nvPr/>
        </p:nvSpPr>
        <p:spPr bwMode="auto">
          <a:xfrm>
            <a:off x="5105400" y="4724400"/>
            <a:ext cx="838200" cy="2286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grpSp>
        <p:nvGrpSpPr>
          <p:cNvPr id="11" name="Group 60">
            <a:extLst>
              <a:ext uri="{FF2B5EF4-FFF2-40B4-BE49-F238E27FC236}">
                <a16:creationId xmlns:a16="http://schemas.microsoft.com/office/drawing/2014/main" id="{70703AD8-BF3E-44DF-8B49-5A0250CAF613}"/>
              </a:ext>
            </a:extLst>
          </p:cNvPr>
          <p:cNvGrpSpPr>
            <a:grpSpLocks/>
          </p:cNvGrpSpPr>
          <p:nvPr/>
        </p:nvGrpSpPr>
        <p:grpSpPr bwMode="auto">
          <a:xfrm>
            <a:off x="5943600" y="4495800"/>
            <a:ext cx="1143000" cy="685800"/>
            <a:chOff x="3744" y="2832"/>
            <a:chExt cx="720" cy="432"/>
          </a:xfrm>
        </p:grpSpPr>
        <p:sp>
          <p:nvSpPr>
            <p:cNvPr id="8257" name="Line 61">
              <a:extLst>
                <a:ext uri="{FF2B5EF4-FFF2-40B4-BE49-F238E27FC236}">
                  <a16:creationId xmlns:a16="http://schemas.microsoft.com/office/drawing/2014/main" id="{7C3134F2-924C-42D9-9306-B4A027BB066B}"/>
                </a:ext>
              </a:extLst>
            </p:cNvPr>
            <p:cNvSpPr>
              <a:spLocks noChangeShapeType="1"/>
            </p:cNvSpPr>
            <p:nvPr/>
          </p:nvSpPr>
          <p:spPr bwMode="auto">
            <a:xfrm flipH="1">
              <a:off x="3744" y="3072"/>
              <a:ext cx="576"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sp>
          <p:nvSpPr>
            <p:cNvPr id="8258" name="Line 62">
              <a:extLst>
                <a:ext uri="{FF2B5EF4-FFF2-40B4-BE49-F238E27FC236}">
                  <a16:creationId xmlns:a16="http://schemas.microsoft.com/office/drawing/2014/main" id="{D2D9BAFA-9E23-4FE8-9B26-C40411E0E5AB}"/>
                </a:ext>
              </a:extLst>
            </p:cNvPr>
            <p:cNvSpPr>
              <a:spLocks noChangeShapeType="1"/>
            </p:cNvSpPr>
            <p:nvPr/>
          </p:nvSpPr>
          <p:spPr bwMode="auto">
            <a:xfrm flipV="1">
              <a:off x="4320" y="3072"/>
              <a:ext cx="0" cy="192"/>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59" name="Line 63">
              <a:extLst>
                <a:ext uri="{FF2B5EF4-FFF2-40B4-BE49-F238E27FC236}">
                  <a16:creationId xmlns:a16="http://schemas.microsoft.com/office/drawing/2014/main" id="{5601DD61-FCB7-4D0B-AB20-F966196E2355}"/>
                </a:ext>
              </a:extLst>
            </p:cNvPr>
            <p:cNvSpPr>
              <a:spLocks noChangeShapeType="1"/>
            </p:cNvSpPr>
            <p:nvPr/>
          </p:nvSpPr>
          <p:spPr bwMode="auto">
            <a:xfrm>
              <a:off x="4320" y="3264"/>
              <a:ext cx="144"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60" name="Text Box 64">
              <a:extLst>
                <a:ext uri="{FF2B5EF4-FFF2-40B4-BE49-F238E27FC236}">
                  <a16:creationId xmlns:a16="http://schemas.microsoft.com/office/drawing/2014/main" id="{59E2EB41-10DB-4084-8F60-F5BA2CFC9C98}"/>
                </a:ext>
              </a:extLst>
            </p:cNvPr>
            <p:cNvSpPr txBox="1">
              <a:spLocks noChangeArrowheads="1"/>
            </p:cNvSpPr>
            <p:nvPr/>
          </p:nvSpPr>
          <p:spPr bwMode="auto">
            <a:xfrm>
              <a:off x="3936" y="3072"/>
              <a:ext cx="352" cy="192"/>
            </a:xfrm>
            <a:prstGeom prst="rect">
              <a:avLst/>
            </a:prstGeom>
            <a:noFill/>
            <a:ln w="9525">
              <a:noFill/>
              <a:miter lim="800000"/>
              <a:headEnd/>
              <a:tailEnd/>
            </a:ln>
          </p:spPr>
          <p:txBody>
            <a:bodyPr wrap="none">
              <a:spAutoFit/>
            </a:bodyPr>
            <a:lstStyle/>
            <a:p>
              <a:pPr eaLnBrk="1" hangingPunct="1">
                <a:defRPr/>
              </a:pPr>
              <a:r>
                <a:rPr lang="en-US" sz="1400" i="1">
                  <a:effectLst>
                    <a:outerShdw blurRad="38100" dist="38100" dir="2700000" algn="tl">
                      <a:srgbClr val="000000">
                        <a:alpha val="43137"/>
                      </a:srgbClr>
                    </a:outerShdw>
                  </a:effectLst>
                  <a:latin typeface="Arial" charset="0"/>
                </a:rPr>
                <a:t>copy</a:t>
              </a:r>
            </a:p>
          </p:txBody>
        </p:sp>
        <p:sp>
          <p:nvSpPr>
            <p:cNvPr id="8261" name="Text Box 65">
              <a:extLst>
                <a:ext uri="{FF2B5EF4-FFF2-40B4-BE49-F238E27FC236}">
                  <a16:creationId xmlns:a16="http://schemas.microsoft.com/office/drawing/2014/main" id="{3143E78A-504E-4D58-98ED-09808414F3CA}"/>
                </a:ext>
              </a:extLst>
            </p:cNvPr>
            <p:cNvSpPr txBox="1">
              <a:spLocks noChangeArrowheads="1"/>
            </p:cNvSpPr>
            <p:nvPr/>
          </p:nvSpPr>
          <p:spPr bwMode="auto">
            <a:xfrm>
              <a:off x="3936" y="2832"/>
              <a:ext cx="179" cy="194"/>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dirty="0">
                  <a:solidFill>
                    <a:schemeClr val="bg1"/>
                  </a:solidFill>
                  <a:effectLst>
                    <a:outerShdw blurRad="38100" dist="38100" dir="2700000" algn="tl">
                      <a:srgbClr val="000000"/>
                    </a:outerShdw>
                  </a:effectLst>
                  <a:latin typeface="Arial" charset="0"/>
                </a:rPr>
                <a:t>3</a:t>
              </a:r>
            </a:p>
          </p:txBody>
        </p:sp>
      </p:grpSp>
      <p:sp>
        <p:nvSpPr>
          <p:cNvPr id="8252" name="Rectangle 67">
            <a:extLst>
              <a:ext uri="{FF2B5EF4-FFF2-40B4-BE49-F238E27FC236}">
                <a16:creationId xmlns:a16="http://schemas.microsoft.com/office/drawing/2014/main" id="{485E4BB7-2059-486C-9927-ED883CDBC171}"/>
              </a:ext>
            </a:extLst>
          </p:cNvPr>
          <p:cNvSpPr>
            <a:spLocks noChangeArrowheads="1"/>
          </p:cNvSpPr>
          <p:nvPr/>
        </p:nvSpPr>
        <p:spPr bwMode="auto">
          <a:xfrm>
            <a:off x="3505200" y="4267200"/>
            <a:ext cx="838200" cy="2286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grpSp>
        <p:nvGrpSpPr>
          <p:cNvPr id="3" name="Group 2">
            <a:extLst>
              <a:ext uri="{FF2B5EF4-FFF2-40B4-BE49-F238E27FC236}">
                <a16:creationId xmlns:a16="http://schemas.microsoft.com/office/drawing/2014/main" id="{3FBBBC1B-B1F6-4F50-9507-72180C1C8304}"/>
              </a:ext>
            </a:extLst>
          </p:cNvPr>
          <p:cNvGrpSpPr/>
          <p:nvPr/>
        </p:nvGrpSpPr>
        <p:grpSpPr>
          <a:xfrm>
            <a:off x="4343400" y="4343400"/>
            <a:ext cx="762000" cy="533400"/>
            <a:chOff x="4343400" y="4343400"/>
            <a:chExt cx="762000" cy="533400"/>
          </a:xfrm>
        </p:grpSpPr>
        <p:sp>
          <p:nvSpPr>
            <p:cNvPr id="8253" name="Line 68">
              <a:extLst>
                <a:ext uri="{FF2B5EF4-FFF2-40B4-BE49-F238E27FC236}">
                  <a16:creationId xmlns:a16="http://schemas.microsoft.com/office/drawing/2014/main" id="{4F1EB2DD-513B-4D12-A656-B58BA5D63296}"/>
                </a:ext>
              </a:extLst>
            </p:cNvPr>
            <p:cNvSpPr>
              <a:spLocks noChangeShapeType="1"/>
            </p:cNvSpPr>
            <p:nvPr/>
          </p:nvSpPr>
          <p:spPr bwMode="auto">
            <a:xfrm>
              <a:off x="4343400" y="4343400"/>
              <a:ext cx="3810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54" name="Line 69">
              <a:extLst>
                <a:ext uri="{FF2B5EF4-FFF2-40B4-BE49-F238E27FC236}">
                  <a16:creationId xmlns:a16="http://schemas.microsoft.com/office/drawing/2014/main" id="{BA940D42-8289-4DE8-B777-186DEA401127}"/>
                </a:ext>
              </a:extLst>
            </p:cNvPr>
            <p:cNvSpPr>
              <a:spLocks noChangeShapeType="1"/>
            </p:cNvSpPr>
            <p:nvPr/>
          </p:nvSpPr>
          <p:spPr bwMode="auto">
            <a:xfrm>
              <a:off x="4724400" y="4343400"/>
              <a:ext cx="0" cy="53340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55" name="Line 70">
              <a:extLst>
                <a:ext uri="{FF2B5EF4-FFF2-40B4-BE49-F238E27FC236}">
                  <a16:creationId xmlns:a16="http://schemas.microsoft.com/office/drawing/2014/main" id="{90DF51EE-AB6D-48CB-BB19-BB1B2B82EB12}"/>
                </a:ext>
              </a:extLst>
            </p:cNvPr>
            <p:cNvSpPr>
              <a:spLocks noChangeShapeType="1"/>
            </p:cNvSpPr>
            <p:nvPr/>
          </p:nvSpPr>
          <p:spPr bwMode="auto">
            <a:xfrm>
              <a:off x="4724400" y="4876800"/>
              <a:ext cx="381000"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grpSp>
      <p:sp>
        <p:nvSpPr>
          <p:cNvPr id="8256" name="Text Box 71">
            <a:extLst>
              <a:ext uri="{FF2B5EF4-FFF2-40B4-BE49-F238E27FC236}">
                <a16:creationId xmlns:a16="http://schemas.microsoft.com/office/drawing/2014/main" id="{E58483ED-2BFB-4AA7-BA75-C0EEF4342298}"/>
              </a:ext>
            </a:extLst>
          </p:cNvPr>
          <p:cNvSpPr txBox="1">
            <a:spLocks noChangeArrowheads="1"/>
          </p:cNvSpPr>
          <p:nvPr/>
        </p:nvSpPr>
        <p:spPr bwMode="auto">
          <a:xfrm>
            <a:off x="4495800" y="3962400"/>
            <a:ext cx="284052" cy="307777"/>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dirty="0">
                <a:solidFill>
                  <a:schemeClr val="bg1"/>
                </a:solidFill>
                <a:effectLst>
                  <a:outerShdw blurRad="38100" dist="38100" dir="2700000" algn="tl">
                    <a:srgbClr val="000000"/>
                  </a:outerShdw>
                </a:effectLst>
                <a:latin typeface="Arial" charset="0"/>
              </a:rPr>
              <a:t>4</a:t>
            </a:r>
          </a:p>
        </p:txBody>
      </p:sp>
      <p:grpSp>
        <p:nvGrpSpPr>
          <p:cNvPr id="13" name="Group 72">
            <a:extLst>
              <a:ext uri="{FF2B5EF4-FFF2-40B4-BE49-F238E27FC236}">
                <a16:creationId xmlns:a16="http://schemas.microsoft.com/office/drawing/2014/main" id="{C0F180AB-BB83-4966-8C3D-33C1A84C4EA9}"/>
              </a:ext>
            </a:extLst>
          </p:cNvPr>
          <p:cNvGrpSpPr>
            <a:grpSpLocks/>
          </p:cNvGrpSpPr>
          <p:nvPr/>
        </p:nvGrpSpPr>
        <p:grpSpPr bwMode="auto">
          <a:xfrm>
            <a:off x="2362200" y="3886200"/>
            <a:ext cx="1143000" cy="914400"/>
            <a:chOff x="1584" y="2352"/>
            <a:chExt cx="720" cy="576"/>
          </a:xfrm>
        </p:grpSpPr>
        <p:sp>
          <p:nvSpPr>
            <p:cNvPr id="8246" name="Line 73">
              <a:extLst>
                <a:ext uri="{FF2B5EF4-FFF2-40B4-BE49-F238E27FC236}">
                  <a16:creationId xmlns:a16="http://schemas.microsoft.com/office/drawing/2014/main" id="{6A747EB3-61DD-49CC-885D-DEE6F09B35D2}"/>
                </a:ext>
              </a:extLst>
            </p:cNvPr>
            <p:cNvSpPr>
              <a:spLocks noChangeShapeType="1"/>
            </p:cNvSpPr>
            <p:nvPr/>
          </p:nvSpPr>
          <p:spPr bwMode="auto">
            <a:xfrm flipV="1">
              <a:off x="2064" y="2640"/>
              <a:ext cx="0" cy="28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nvGrpSpPr>
            <p:cNvPr id="60471" name="Group 74">
              <a:extLst>
                <a:ext uri="{FF2B5EF4-FFF2-40B4-BE49-F238E27FC236}">
                  <a16:creationId xmlns:a16="http://schemas.microsoft.com/office/drawing/2014/main" id="{C525BE17-CC71-45B8-B198-F9A9E05A4B9D}"/>
                </a:ext>
              </a:extLst>
            </p:cNvPr>
            <p:cNvGrpSpPr>
              <a:grpSpLocks/>
            </p:cNvGrpSpPr>
            <p:nvPr/>
          </p:nvGrpSpPr>
          <p:grpSpPr bwMode="auto">
            <a:xfrm>
              <a:off x="1584" y="2352"/>
              <a:ext cx="720" cy="576"/>
              <a:chOff x="1584" y="2352"/>
              <a:chExt cx="720" cy="576"/>
            </a:xfrm>
          </p:grpSpPr>
          <p:sp>
            <p:nvSpPr>
              <p:cNvPr id="8248" name="Line 75">
                <a:extLst>
                  <a:ext uri="{FF2B5EF4-FFF2-40B4-BE49-F238E27FC236}">
                    <a16:creationId xmlns:a16="http://schemas.microsoft.com/office/drawing/2014/main" id="{A1C44562-63F9-4DCA-B537-CB2492C72A23}"/>
                  </a:ext>
                </a:extLst>
              </p:cNvPr>
              <p:cNvSpPr>
                <a:spLocks noChangeShapeType="1"/>
              </p:cNvSpPr>
              <p:nvPr/>
            </p:nvSpPr>
            <p:spPr bwMode="auto">
              <a:xfrm flipH="1">
                <a:off x="2064" y="2640"/>
                <a:ext cx="24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49" name="Line 76">
                <a:extLst>
                  <a:ext uri="{FF2B5EF4-FFF2-40B4-BE49-F238E27FC236}">
                    <a16:creationId xmlns:a16="http://schemas.microsoft.com/office/drawing/2014/main" id="{CF8554AB-D1C4-462C-A587-2D58A6645B7B}"/>
                  </a:ext>
                </a:extLst>
              </p:cNvPr>
              <p:cNvSpPr>
                <a:spLocks noChangeShapeType="1"/>
              </p:cNvSpPr>
              <p:nvPr/>
            </p:nvSpPr>
            <p:spPr bwMode="auto">
              <a:xfrm flipH="1">
                <a:off x="1584" y="2928"/>
                <a:ext cx="480"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sp>
            <p:nvSpPr>
              <p:cNvPr id="8250" name="Text Box 77">
                <a:extLst>
                  <a:ext uri="{FF2B5EF4-FFF2-40B4-BE49-F238E27FC236}">
                    <a16:creationId xmlns:a16="http://schemas.microsoft.com/office/drawing/2014/main" id="{035CBA73-35C5-411F-9D0C-F02367577B49}"/>
                  </a:ext>
                </a:extLst>
              </p:cNvPr>
              <p:cNvSpPr txBox="1">
                <a:spLocks noChangeArrowheads="1"/>
              </p:cNvSpPr>
              <p:nvPr/>
            </p:nvSpPr>
            <p:spPr bwMode="auto">
              <a:xfrm>
                <a:off x="1872" y="2352"/>
                <a:ext cx="407" cy="326"/>
              </a:xfrm>
              <a:prstGeom prst="rect">
                <a:avLst/>
              </a:prstGeom>
              <a:noFill/>
              <a:ln w="9525">
                <a:noFill/>
                <a:miter lim="800000"/>
                <a:headEnd/>
                <a:tailEnd/>
              </a:ln>
            </p:spPr>
            <p:txBody>
              <a:bodyPr wrap="none">
                <a:spAutoFit/>
              </a:bodyPr>
              <a:lstStyle/>
              <a:p>
                <a:pPr algn="ctr" eaLnBrk="1" hangingPunct="1">
                  <a:defRPr/>
                </a:pPr>
                <a:r>
                  <a:rPr lang="en-US" sz="1400" i="1">
                    <a:effectLst>
                      <a:outerShdw blurRad="38100" dist="38100" dir="2700000" algn="tl">
                        <a:srgbClr val="000000">
                          <a:alpha val="43137"/>
                        </a:srgbClr>
                      </a:outerShdw>
                    </a:effectLst>
                    <a:latin typeface="Arial" charset="0"/>
                  </a:rPr>
                  <a:t>return</a:t>
                </a:r>
              </a:p>
              <a:p>
                <a:pPr algn="ctr" eaLnBrk="1" hangingPunct="1">
                  <a:defRPr/>
                </a:pPr>
                <a:r>
                  <a:rPr lang="en-US" sz="1400" i="1">
                    <a:effectLst>
                      <a:outerShdw blurRad="38100" dist="38100" dir="2700000" algn="tl">
                        <a:srgbClr val="000000">
                          <a:alpha val="43137"/>
                        </a:srgbClr>
                      </a:outerShdw>
                    </a:effectLst>
                    <a:latin typeface="Arial" charset="0"/>
                  </a:rPr>
                  <a:t>index</a:t>
                </a:r>
              </a:p>
            </p:txBody>
          </p:sp>
          <p:sp>
            <p:nvSpPr>
              <p:cNvPr id="8251" name="Text Box 78">
                <a:extLst>
                  <a:ext uri="{FF2B5EF4-FFF2-40B4-BE49-F238E27FC236}">
                    <a16:creationId xmlns:a16="http://schemas.microsoft.com/office/drawing/2014/main" id="{139F0BAE-D9B8-4201-B3D1-8DF5F49FE923}"/>
                  </a:ext>
                </a:extLst>
              </p:cNvPr>
              <p:cNvSpPr txBox="1">
                <a:spLocks noChangeArrowheads="1"/>
              </p:cNvSpPr>
              <p:nvPr/>
            </p:nvSpPr>
            <p:spPr bwMode="auto">
              <a:xfrm>
                <a:off x="1776" y="2688"/>
                <a:ext cx="178" cy="192"/>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5</a:t>
                </a:r>
              </a:p>
            </p:txBody>
          </p:sp>
        </p:grpSp>
      </p:grpSp>
      <p:sp>
        <p:nvSpPr>
          <p:cNvPr id="8228" name="Line 79">
            <a:extLst>
              <a:ext uri="{FF2B5EF4-FFF2-40B4-BE49-F238E27FC236}">
                <a16:creationId xmlns:a16="http://schemas.microsoft.com/office/drawing/2014/main" id="{5A5ED90E-7C03-49A2-8A69-123BDB4582D4}"/>
              </a:ext>
            </a:extLst>
          </p:cNvPr>
          <p:cNvSpPr>
            <a:spLocks noChangeShapeType="1"/>
          </p:cNvSpPr>
          <p:nvPr/>
        </p:nvSpPr>
        <p:spPr bwMode="auto">
          <a:xfrm>
            <a:off x="4267200" y="1905000"/>
            <a:ext cx="7620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29" name="Line 80">
            <a:extLst>
              <a:ext uri="{FF2B5EF4-FFF2-40B4-BE49-F238E27FC236}">
                <a16:creationId xmlns:a16="http://schemas.microsoft.com/office/drawing/2014/main" id="{A2E19C26-F0AF-4E25-92D6-E71E74EABA74}"/>
              </a:ext>
            </a:extLst>
          </p:cNvPr>
          <p:cNvSpPr>
            <a:spLocks noChangeShapeType="1"/>
          </p:cNvSpPr>
          <p:nvPr/>
        </p:nvSpPr>
        <p:spPr bwMode="auto">
          <a:xfrm>
            <a:off x="4267200" y="2133600"/>
            <a:ext cx="7620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30" name="Rectangle 81">
            <a:extLst>
              <a:ext uri="{FF2B5EF4-FFF2-40B4-BE49-F238E27FC236}">
                <a16:creationId xmlns:a16="http://schemas.microsoft.com/office/drawing/2014/main" id="{3B429F90-0643-43ED-AC9C-2486285C6BDC}"/>
              </a:ext>
            </a:extLst>
          </p:cNvPr>
          <p:cNvSpPr>
            <a:spLocks noChangeArrowheads="1"/>
          </p:cNvSpPr>
          <p:nvPr/>
        </p:nvSpPr>
        <p:spPr bwMode="auto">
          <a:xfrm>
            <a:off x="7086600" y="19050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31" name="Rectangle 82">
            <a:extLst>
              <a:ext uri="{FF2B5EF4-FFF2-40B4-BE49-F238E27FC236}">
                <a16:creationId xmlns:a16="http://schemas.microsoft.com/office/drawing/2014/main" id="{EB42EE09-92F0-452B-A36A-5575C9DDE2CF}"/>
              </a:ext>
            </a:extLst>
          </p:cNvPr>
          <p:cNvSpPr>
            <a:spLocks noChangeArrowheads="1"/>
          </p:cNvSpPr>
          <p:nvPr/>
        </p:nvSpPr>
        <p:spPr bwMode="auto">
          <a:xfrm>
            <a:off x="7620000" y="19050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32" name="Rectangle 83">
            <a:extLst>
              <a:ext uri="{FF2B5EF4-FFF2-40B4-BE49-F238E27FC236}">
                <a16:creationId xmlns:a16="http://schemas.microsoft.com/office/drawing/2014/main" id="{3FFB3ECC-F2E9-4E5C-A64E-3C72A197A490}"/>
              </a:ext>
            </a:extLst>
          </p:cNvPr>
          <p:cNvSpPr>
            <a:spLocks noChangeArrowheads="1"/>
          </p:cNvSpPr>
          <p:nvPr/>
        </p:nvSpPr>
        <p:spPr bwMode="auto">
          <a:xfrm>
            <a:off x="7086600" y="1524000"/>
            <a:ext cx="381000" cy="3048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sp>
        <p:nvSpPr>
          <p:cNvPr id="8233" name="Rectangle 84">
            <a:extLst>
              <a:ext uri="{FF2B5EF4-FFF2-40B4-BE49-F238E27FC236}">
                <a16:creationId xmlns:a16="http://schemas.microsoft.com/office/drawing/2014/main" id="{CD3E78D1-ACD7-47AB-B42B-7E9469FE1651}"/>
              </a:ext>
            </a:extLst>
          </p:cNvPr>
          <p:cNvSpPr>
            <a:spLocks noChangeArrowheads="1"/>
          </p:cNvSpPr>
          <p:nvPr/>
        </p:nvSpPr>
        <p:spPr bwMode="auto">
          <a:xfrm>
            <a:off x="7620000" y="15240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34" name="Text Box 85">
            <a:extLst>
              <a:ext uri="{FF2B5EF4-FFF2-40B4-BE49-F238E27FC236}">
                <a16:creationId xmlns:a16="http://schemas.microsoft.com/office/drawing/2014/main" id="{0AD5BBEE-B86A-4F64-B657-D36D3A3C1CB3}"/>
              </a:ext>
            </a:extLst>
          </p:cNvPr>
          <p:cNvSpPr txBox="1">
            <a:spLocks noChangeArrowheads="1"/>
          </p:cNvSpPr>
          <p:nvPr/>
        </p:nvSpPr>
        <p:spPr bwMode="auto">
          <a:xfrm>
            <a:off x="6629400" y="2209800"/>
            <a:ext cx="1760538"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directory structure</a:t>
            </a:r>
          </a:p>
        </p:txBody>
      </p:sp>
      <p:sp>
        <p:nvSpPr>
          <p:cNvPr id="8235" name="Line 86">
            <a:extLst>
              <a:ext uri="{FF2B5EF4-FFF2-40B4-BE49-F238E27FC236}">
                <a16:creationId xmlns:a16="http://schemas.microsoft.com/office/drawing/2014/main" id="{97C276BF-1C51-4C76-985B-E51B3A4506C7}"/>
              </a:ext>
            </a:extLst>
          </p:cNvPr>
          <p:cNvSpPr>
            <a:spLocks noChangeShapeType="1"/>
          </p:cNvSpPr>
          <p:nvPr/>
        </p:nvSpPr>
        <p:spPr bwMode="auto">
          <a:xfrm>
            <a:off x="5029200" y="1905000"/>
            <a:ext cx="838200" cy="0"/>
          </a:xfrm>
          <a:prstGeom prst="line">
            <a:avLst/>
          </a:prstGeom>
          <a:noFill/>
          <a:ln w="9525">
            <a:solidFill>
              <a:schemeClr val="tx1"/>
            </a:solidFill>
            <a:round/>
            <a:headEnd type="stealth" w="lg" len="lg"/>
            <a:tailEnd/>
          </a:ln>
        </p:spPr>
        <p:txBody>
          <a:bodyPr/>
          <a:lstStyle/>
          <a:p>
            <a:pPr algn="ctr">
              <a:defRPr/>
            </a:pPr>
            <a:endParaRPr lang="en-US">
              <a:effectLst>
                <a:outerShdw blurRad="38100" dist="38100" dir="2700000" algn="tl">
                  <a:srgbClr val="000000">
                    <a:alpha val="43137"/>
                  </a:srgbClr>
                </a:outerShdw>
              </a:effectLst>
            </a:endParaRPr>
          </a:p>
        </p:txBody>
      </p:sp>
      <p:sp>
        <p:nvSpPr>
          <p:cNvPr id="8236" name="Line 87">
            <a:extLst>
              <a:ext uri="{FF2B5EF4-FFF2-40B4-BE49-F238E27FC236}">
                <a16:creationId xmlns:a16="http://schemas.microsoft.com/office/drawing/2014/main" id="{E0FA7932-0AA2-44F5-B8AE-1C41B3757931}"/>
              </a:ext>
            </a:extLst>
          </p:cNvPr>
          <p:cNvSpPr>
            <a:spLocks noChangeShapeType="1"/>
          </p:cNvSpPr>
          <p:nvPr/>
        </p:nvSpPr>
        <p:spPr bwMode="auto">
          <a:xfrm>
            <a:off x="5867400" y="1676400"/>
            <a:ext cx="12192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37" name="Line 88">
            <a:extLst>
              <a:ext uri="{FF2B5EF4-FFF2-40B4-BE49-F238E27FC236}">
                <a16:creationId xmlns:a16="http://schemas.microsoft.com/office/drawing/2014/main" id="{B12A8712-DC54-4A86-AAD5-EC52FEED2D06}"/>
              </a:ext>
            </a:extLst>
          </p:cNvPr>
          <p:cNvSpPr>
            <a:spLocks noChangeShapeType="1"/>
          </p:cNvSpPr>
          <p:nvPr/>
        </p:nvSpPr>
        <p:spPr bwMode="auto">
          <a:xfrm>
            <a:off x="5867400" y="1676400"/>
            <a:ext cx="0" cy="22860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8238" name="Rectangle 89">
            <a:extLst>
              <a:ext uri="{FF2B5EF4-FFF2-40B4-BE49-F238E27FC236}">
                <a16:creationId xmlns:a16="http://schemas.microsoft.com/office/drawing/2014/main" id="{2BD61B40-7877-4A90-8BBA-A8B262DC4443}"/>
              </a:ext>
            </a:extLst>
          </p:cNvPr>
          <p:cNvSpPr>
            <a:spLocks noChangeArrowheads="1"/>
          </p:cNvSpPr>
          <p:nvPr/>
        </p:nvSpPr>
        <p:spPr bwMode="auto">
          <a:xfrm>
            <a:off x="7086600" y="5029200"/>
            <a:ext cx="381000" cy="3048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sp>
        <p:nvSpPr>
          <p:cNvPr id="8239" name="Rectangle 90">
            <a:extLst>
              <a:ext uri="{FF2B5EF4-FFF2-40B4-BE49-F238E27FC236}">
                <a16:creationId xmlns:a16="http://schemas.microsoft.com/office/drawing/2014/main" id="{2A124442-E55F-4948-AE66-FE64AB0D3512}"/>
              </a:ext>
            </a:extLst>
          </p:cNvPr>
          <p:cNvSpPr>
            <a:spLocks noChangeArrowheads="1"/>
          </p:cNvSpPr>
          <p:nvPr/>
        </p:nvSpPr>
        <p:spPr bwMode="auto">
          <a:xfrm>
            <a:off x="7620000" y="50292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40" name="Text Box 91">
            <a:extLst>
              <a:ext uri="{FF2B5EF4-FFF2-40B4-BE49-F238E27FC236}">
                <a16:creationId xmlns:a16="http://schemas.microsoft.com/office/drawing/2014/main" id="{54E45580-1E72-4667-BCAE-8BCD3855F644}"/>
              </a:ext>
            </a:extLst>
          </p:cNvPr>
          <p:cNvSpPr txBox="1">
            <a:spLocks noChangeArrowheads="1"/>
          </p:cNvSpPr>
          <p:nvPr/>
        </p:nvSpPr>
        <p:spPr bwMode="auto">
          <a:xfrm>
            <a:off x="6705600" y="5334000"/>
            <a:ext cx="160020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file control block</a:t>
            </a:r>
          </a:p>
        </p:txBody>
      </p:sp>
      <p:sp>
        <p:nvSpPr>
          <p:cNvPr id="8241" name="Rectangle 92">
            <a:extLst>
              <a:ext uri="{FF2B5EF4-FFF2-40B4-BE49-F238E27FC236}">
                <a16:creationId xmlns:a16="http://schemas.microsoft.com/office/drawing/2014/main" id="{B4C57880-56B0-49B8-AB20-D51D8B0D0328}"/>
              </a:ext>
            </a:extLst>
          </p:cNvPr>
          <p:cNvSpPr>
            <a:spLocks noChangeArrowheads="1"/>
          </p:cNvSpPr>
          <p:nvPr/>
        </p:nvSpPr>
        <p:spPr bwMode="auto">
          <a:xfrm>
            <a:off x="7086600" y="42672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42" name="Rectangle 93">
            <a:extLst>
              <a:ext uri="{FF2B5EF4-FFF2-40B4-BE49-F238E27FC236}">
                <a16:creationId xmlns:a16="http://schemas.microsoft.com/office/drawing/2014/main" id="{0E1C5B13-62DA-43F9-B060-9ABDB80B7783}"/>
              </a:ext>
            </a:extLst>
          </p:cNvPr>
          <p:cNvSpPr>
            <a:spLocks noChangeArrowheads="1"/>
          </p:cNvSpPr>
          <p:nvPr/>
        </p:nvSpPr>
        <p:spPr bwMode="auto">
          <a:xfrm>
            <a:off x="7620000" y="42672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43" name="Rectangle 94">
            <a:extLst>
              <a:ext uri="{FF2B5EF4-FFF2-40B4-BE49-F238E27FC236}">
                <a16:creationId xmlns:a16="http://schemas.microsoft.com/office/drawing/2014/main" id="{381C3EEB-F85A-47B4-8FF9-AD13D49F6F91}"/>
              </a:ext>
            </a:extLst>
          </p:cNvPr>
          <p:cNvSpPr>
            <a:spLocks noChangeArrowheads="1"/>
          </p:cNvSpPr>
          <p:nvPr/>
        </p:nvSpPr>
        <p:spPr bwMode="auto">
          <a:xfrm>
            <a:off x="7086600" y="3886200"/>
            <a:ext cx="381000" cy="3048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sp>
        <p:nvSpPr>
          <p:cNvPr id="8244" name="Rectangle 95">
            <a:extLst>
              <a:ext uri="{FF2B5EF4-FFF2-40B4-BE49-F238E27FC236}">
                <a16:creationId xmlns:a16="http://schemas.microsoft.com/office/drawing/2014/main" id="{D2465E69-98BB-4EA1-85D5-516E8FCDE976}"/>
              </a:ext>
            </a:extLst>
          </p:cNvPr>
          <p:cNvSpPr>
            <a:spLocks noChangeArrowheads="1"/>
          </p:cNvSpPr>
          <p:nvPr/>
        </p:nvSpPr>
        <p:spPr bwMode="auto">
          <a:xfrm>
            <a:off x="7620000" y="3886200"/>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8245" name="Text Box 96">
            <a:extLst>
              <a:ext uri="{FF2B5EF4-FFF2-40B4-BE49-F238E27FC236}">
                <a16:creationId xmlns:a16="http://schemas.microsoft.com/office/drawing/2014/main" id="{336C24D9-A232-471C-A3EA-E4C0EBC9F5F6}"/>
              </a:ext>
            </a:extLst>
          </p:cNvPr>
          <p:cNvSpPr txBox="1">
            <a:spLocks noChangeArrowheads="1"/>
          </p:cNvSpPr>
          <p:nvPr/>
        </p:nvSpPr>
        <p:spPr bwMode="auto">
          <a:xfrm>
            <a:off x="6629400" y="4572000"/>
            <a:ext cx="1760538"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directory structure</a:t>
            </a:r>
          </a:p>
        </p:txBody>
      </p:sp>
      <p:grpSp>
        <p:nvGrpSpPr>
          <p:cNvPr id="5" name="Group 4">
            <a:extLst>
              <a:ext uri="{FF2B5EF4-FFF2-40B4-BE49-F238E27FC236}">
                <a16:creationId xmlns:a16="http://schemas.microsoft.com/office/drawing/2014/main" id="{520443D1-9023-4CDA-9112-A643C37B6F7E}"/>
              </a:ext>
            </a:extLst>
          </p:cNvPr>
          <p:cNvGrpSpPr/>
          <p:nvPr/>
        </p:nvGrpSpPr>
        <p:grpSpPr>
          <a:xfrm>
            <a:off x="65515" y="3824515"/>
            <a:ext cx="2812596" cy="442685"/>
            <a:chOff x="65515" y="3824515"/>
            <a:chExt cx="2812596" cy="442685"/>
          </a:xfrm>
        </p:grpSpPr>
        <p:sp>
          <p:nvSpPr>
            <p:cNvPr id="2" name="TextBox 1">
              <a:extLst>
                <a:ext uri="{FF2B5EF4-FFF2-40B4-BE49-F238E27FC236}">
                  <a16:creationId xmlns:a16="http://schemas.microsoft.com/office/drawing/2014/main" id="{1E11040F-2881-48F9-AD5C-2BF8103B2539}"/>
                </a:ext>
              </a:extLst>
            </p:cNvPr>
            <p:cNvSpPr txBox="1"/>
            <p:nvPr/>
          </p:nvSpPr>
          <p:spPr>
            <a:xfrm>
              <a:off x="65515" y="3824515"/>
              <a:ext cx="1935407" cy="307777"/>
            </a:xfrm>
            <a:prstGeom prst="rect">
              <a:avLst/>
            </a:prstGeom>
            <a:noFill/>
          </p:spPr>
          <p:txBody>
            <a:bodyPr wrap="square" rtlCol="0">
              <a:spAutoFit/>
            </a:bodyPr>
            <a:lstStyle/>
            <a:p>
              <a:pPr algn="ctr"/>
              <a:r>
                <a:rPr lang="en-US" sz="1400" b="1" i="1">
                  <a:solidFill>
                    <a:schemeClr val="accent2"/>
                  </a:solidFill>
                </a:rPr>
                <a:t>File Descriptor</a:t>
              </a:r>
              <a:endParaRPr lang="en-SG" sz="1400" b="1" i="1">
                <a:solidFill>
                  <a:schemeClr val="accent2"/>
                </a:solidFill>
              </a:endParaRPr>
            </a:p>
          </p:txBody>
        </p:sp>
        <p:cxnSp>
          <p:nvCxnSpPr>
            <p:cNvPr id="4" name="Straight Arrow Connector 3">
              <a:extLst>
                <a:ext uri="{FF2B5EF4-FFF2-40B4-BE49-F238E27FC236}">
                  <a16:creationId xmlns:a16="http://schemas.microsoft.com/office/drawing/2014/main" id="{B9BD9F1F-C91B-4825-9F99-A7DA8EAFD323}"/>
                </a:ext>
              </a:extLst>
            </p:cNvPr>
            <p:cNvCxnSpPr/>
            <p:nvPr/>
          </p:nvCxnSpPr>
          <p:spPr bwMode="auto">
            <a:xfrm>
              <a:off x="1700212" y="3978403"/>
              <a:ext cx="1177899" cy="288797"/>
            </a:xfrm>
            <a:prstGeom prst="straightConnector1">
              <a:avLst/>
            </a:prstGeom>
            <a:solidFill>
              <a:schemeClr val="bg1"/>
            </a:solidFill>
            <a:ln w="15875" cap="flat" cmpd="sng" algn="ctr">
              <a:solidFill>
                <a:schemeClr val="accent2"/>
              </a:solidFill>
              <a:prstDash val="solid"/>
              <a:round/>
              <a:headEnd type="none" w="med" len="med"/>
              <a:tailEnd type="stealth" w="lg" len="lg"/>
            </a:ln>
            <a:effec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5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82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46491"/>
                                        </p:tgtEl>
                                        <p:attrNameLst>
                                          <p:attrName>style.visibility</p:attrName>
                                        </p:attrNameLst>
                                      </p:cBhvr>
                                      <p:to>
                                        <p:strVal val="visible"/>
                                      </p:to>
                                    </p:set>
                                    <p:animEffect transition="in" filter="wipe(right)">
                                      <p:cBhvr>
                                        <p:cTn id="35" dur="500"/>
                                        <p:tgtEl>
                                          <p:spTgt spid="146491"/>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91" grpId="0" animBg="1"/>
      <p:bldP spid="8252" grpId="0" animBg="1"/>
      <p:bldP spid="82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a:extLst>
              <a:ext uri="{FF2B5EF4-FFF2-40B4-BE49-F238E27FC236}">
                <a16:creationId xmlns:a16="http://schemas.microsoft.com/office/drawing/2014/main" id="{5BD1C4B7-DF47-4C5A-855A-E4212269D0B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18435" name="Rectangle 2">
            <a:extLst>
              <a:ext uri="{FF2B5EF4-FFF2-40B4-BE49-F238E27FC236}">
                <a16:creationId xmlns:a16="http://schemas.microsoft.com/office/drawing/2014/main" id="{9F23A088-D736-48A6-9E23-34578357871F}"/>
              </a:ext>
            </a:extLst>
          </p:cNvPr>
          <p:cNvSpPr>
            <a:spLocks noGrp="1" noChangeArrowheads="1"/>
          </p:cNvSpPr>
          <p:nvPr>
            <p:ph type="title"/>
          </p:nvPr>
        </p:nvSpPr>
        <p:spPr/>
        <p:txBody>
          <a:bodyPr/>
          <a:lstStyle/>
          <a:p>
            <a:r>
              <a:rPr lang="en-US" altLang="en-US"/>
              <a:t>File System Structure</a:t>
            </a:r>
          </a:p>
        </p:txBody>
      </p:sp>
      <p:sp>
        <p:nvSpPr>
          <p:cNvPr id="20484" name="Rectangle 3">
            <a:extLst>
              <a:ext uri="{FF2B5EF4-FFF2-40B4-BE49-F238E27FC236}">
                <a16:creationId xmlns:a16="http://schemas.microsoft.com/office/drawing/2014/main" id="{0DB8E3F8-6B8D-4248-9630-4FEF182FB6A1}"/>
              </a:ext>
            </a:extLst>
          </p:cNvPr>
          <p:cNvSpPr>
            <a:spLocks noGrp="1" noChangeArrowheads="1"/>
          </p:cNvSpPr>
          <p:nvPr>
            <p:ph type="body" idx="1"/>
          </p:nvPr>
        </p:nvSpPr>
        <p:spPr>
          <a:xfrm>
            <a:off x="430213" y="1247775"/>
            <a:ext cx="8264525" cy="5132388"/>
          </a:xfrm>
        </p:spPr>
        <p:txBody>
          <a:bodyPr/>
          <a:lstStyle/>
          <a:p>
            <a:pPr>
              <a:lnSpc>
                <a:spcPct val="95000"/>
              </a:lnSpc>
            </a:pPr>
            <a:r>
              <a:rPr lang="en-GB" altLang="en-US" sz="2400"/>
              <a:t>A file system is generally composed of many different levels. For example:</a:t>
            </a:r>
          </a:p>
          <a:p>
            <a:pPr lvl="1">
              <a:lnSpc>
                <a:spcPct val="95000"/>
              </a:lnSpc>
              <a:spcBef>
                <a:spcPts val="600"/>
              </a:spcBef>
            </a:pPr>
            <a:r>
              <a:rPr lang="en-GB" altLang="en-US" sz="2400" i="1">
                <a:solidFill>
                  <a:srgbClr val="FF0000"/>
                </a:solidFill>
              </a:rPr>
              <a:t>Logical File System</a:t>
            </a:r>
            <a:r>
              <a:rPr lang="en-GB" altLang="en-US" sz="2400"/>
              <a:t>: manages directory structure, responsible for file creation, access, deletion, protection and security.</a:t>
            </a:r>
          </a:p>
          <a:p>
            <a:pPr lvl="1">
              <a:lnSpc>
                <a:spcPct val="95000"/>
              </a:lnSpc>
              <a:spcBef>
                <a:spcPts val="600"/>
              </a:spcBef>
            </a:pPr>
            <a:r>
              <a:rPr lang="en-GB" altLang="en-US" sz="2400" i="1">
                <a:solidFill>
                  <a:srgbClr val="FF0000"/>
                </a:solidFill>
              </a:rPr>
              <a:t>File-Organisation Module</a:t>
            </a:r>
            <a:r>
              <a:rPr lang="en-GB" altLang="en-US" sz="2400"/>
              <a:t>: allocates storage space for files, translates logical block addresses to physical block addresses, and manages free disk space.</a:t>
            </a:r>
          </a:p>
          <a:p>
            <a:pPr lvl="1">
              <a:lnSpc>
                <a:spcPct val="95000"/>
              </a:lnSpc>
              <a:spcBef>
                <a:spcPts val="600"/>
              </a:spcBef>
            </a:pPr>
            <a:r>
              <a:rPr lang="en-GB" altLang="en-US" sz="2400" i="1">
                <a:solidFill>
                  <a:srgbClr val="FF0000"/>
                </a:solidFill>
              </a:rPr>
              <a:t>Basic File System</a:t>
            </a:r>
            <a:r>
              <a:rPr lang="en-GB" altLang="en-US" sz="2400"/>
              <a:t>: manages buffers and caches issues generic commands to the appropriate device driver to read and write physical blocks on the disk.</a:t>
            </a:r>
          </a:p>
          <a:p>
            <a:pPr lvl="1">
              <a:lnSpc>
                <a:spcPct val="95000"/>
              </a:lnSpc>
              <a:spcBef>
                <a:spcPts val="600"/>
              </a:spcBef>
            </a:pPr>
            <a:r>
              <a:rPr lang="en-GB" altLang="en-US" sz="2400" i="1">
                <a:solidFill>
                  <a:srgbClr val="FF0000"/>
                </a:solidFill>
              </a:rPr>
              <a:t>I/O Control</a:t>
            </a:r>
            <a:r>
              <a:rPr lang="en-GB" altLang="en-US" sz="2400"/>
              <a:t>: consists of device drivers and interrupt handlers to transfer information between memory and the disk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mph" presetSubtype="0" fill="hold" nodeType="clickEffect">
                                  <p:stCondLst>
                                    <p:cond delay="0"/>
                                  </p:stCondLst>
                                  <p:childTnLst>
                                    <p:animClr clrSpc="hsl" dir="cw">
                                      <p:cBhvr override="childStyle">
                                        <p:cTn id="6" dur="500" fill="hold"/>
                                        <p:tgtEl>
                                          <p:spTgt spid="20484">
                                            <p:txEl>
                                              <p:pRg st="1" end="1"/>
                                            </p:txEl>
                                          </p:spTgt>
                                        </p:tgtEl>
                                        <p:attrNameLst>
                                          <p:attrName>style.color</p:attrName>
                                        </p:attrNameLst>
                                      </p:cBhvr>
                                      <p:by>
                                        <p:hsl h="0" s="-12549" l="-25098"/>
                                      </p:by>
                                    </p:animClr>
                                    <p:animClr clrSpc="hsl" dir="cw">
                                      <p:cBhvr>
                                        <p:cTn id="7" dur="500" fill="hold"/>
                                        <p:tgtEl>
                                          <p:spTgt spid="20484">
                                            <p:txEl>
                                              <p:pRg st="1" end="1"/>
                                            </p:txEl>
                                          </p:spTgt>
                                        </p:tgtEl>
                                        <p:attrNameLst>
                                          <p:attrName>fillcolor</p:attrName>
                                        </p:attrNameLst>
                                      </p:cBhvr>
                                      <p:by>
                                        <p:hsl h="0" s="-12549" l="-25098"/>
                                      </p:by>
                                    </p:animClr>
                                    <p:animClr clrSpc="hsl" dir="cw">
                                      <p:cBhvr>
                                        <p:cTn id="8" dur="500" fill="hold"/>
                                        <p:tgtEl>
                                          <p:spTgt spid="20484">
                                            <p:txEl>
                                              <p:pRg st="1" end="1"/>
                                            </p:txEl>
                                          </p:spTgt>
                                        </p:tgtEl>
                                        <p:attrNameLst>
                                          <p:attrName>stroke.color</p:attrName>
                                        </p:attrNameLst>
                                      </p:cBhvr>
                                      <p:by>
                                        <p:hsl h="0" s="-12549" l="-25098"/>
                                      </p:by>
                                    </p:animClr>
                                    <p:set>
                                      <p:cBhvr>
                                        <p:cTn id="9" dur="500" fill="hold"/>
                                        <p:tgtEl>
                                          <p:spTgt spid="2048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DB3B6579-0013-4998-9671-83806830C5FE}"/>
              </a:ext>
            </a:extLst>
          </p:cNvPr>
          <p:cNvSpPr txBox="1">
            <a:spLocks noChangeArrowheads="1"/>
          </p:cNvSpPr>
          <p:nvPr/>
        </p:nvSpPr>
        <p:spPr bwMode="auto">
          <a:xfrm>
            <a:off x="1143000" y="2559772"/>
            <a:ext cx="1138238"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read(</a:t>
            </a:r>
            <a:r>
              <a:rPr lang="en-US" sz="1400" b="1" i="1">
                <a:effectLst>
                  <a:outerShdw blurRad="38100" dist="38100" dir="2700000" algn="tl">
                    <a:srgbClr val="000000">
                      <a:alpha val="43137"/>
                    </a:srgbClr>
                  </a:outerShdw>
                </a:effectLst>
                <a:latin typeface="Arial" charset="0"/>
              </a:rPr>
              <a:t>index</a:t>
            </a:r>
            <a:r>
              <a:rPr lang="en-US" sz="1400" b="1">
                <a:effectLst>
                  <a:outerShdw blurRad="38100" dist="38100" dir="2700000" algn="tl">
                    <a:srgbClr val="000000">
                      <a:alpha val="43137"/>
                    </a:srgbClr>
                  </a:outerShdw>
                </a:effectLst>
                <a:latin typeface="Arial" charset="0"/>
              </a:rPr>
              <a:t>)</a:t>
            </a:r>
          </a:p>
        </p:txBody>
      </p:sp>
      <p:sp>
        <p:nvSpPr>
          <p:cNvPr id="9219" name="Text Box 3">
            <a:extLst>
              <a:ext uri="{FF2B5EF4-FFF2-40B4-BE49-F238E27FC236}">
                <a16:creationId xmlns:a16="http://schemas.microsoft.com/office/drawing/2014/main" id="{265F6131-22C9-4A51-B41D-E96F90E5B7D6}"/>
              </a:ext>
            </a:extLst>
          </p:cNvPr>
          <p:cNvSpPr txBox="1">
            <a:spLocks noChangeArrowheads="1"/>
          </p:cNvSpPr>
          <p:nvPr/>
        </p:nvSpPr>
        <p:spPr bwMode="auto">
          <a:xfrm>
            <a:off x="4724400" y="3169372"/>
            <a:ext cx="1382713" cy="517525"/>
          </a:xfrm>
          <a:prstGeom prst="rect">
            <a:avLst/>
          </a:prstGeom>
          <a:noFill/>
          <a:ln w="9525">
            <a:noFill/>
            <a:miter lim="800000"/>
            <a:headEnd/>
            <a:tailEnd/>
          </a:ln>
        </p:spPr>
        <p:txBody>
          <a:bodyPr wrap="none">
            <a:spAutoFit/>
          </a:bodyPr>
          <a:lstStyle/>
          <a:p>
            <a:pPr algn="ctr" eaLnBrk="1" hangingPunct="1">
              <a:defRPr/>
            </a:pPr>
            <a:r>
              <a:rPr lang="en-US" sz="1400" b="1">
                <a:effectLst>
                  <a:outerShdw blurRad="38100" dist="38100" dir="2700000" algn="tl">
                    <a:srgbClr val="000000">
                      <a:alpha val="43137"/>
                    </a:srgbClr>
                  </a:outerShdw>
                </a:effectLst>
                <a:latin typeface="Arial" charset="0"/>
              </a:rPr>
              <a:t>system-wide</a:t>
            </a:r>
          </a:p>
          <a:p>
            <a:pPr algn="ctr" eaLnBrk="1" hangingPunct="1">
              <a:defRPr/>
            </a:pPr>
            <a:r>
              <a:rPr lang="en-US" sz="1400" b="1">
                <a:effectLst>
                  <a:outerShdw blurRad="38100" dist="38100" dir="2700000" algn="tl">
                    <a:srgbClr val="000000">
                      <a:alpha val="43137"/>
                    </a:srgbClr>
                  </a:outerShdw>
                </a:effectLst>
                <a:latin typeface="Arial" charset="0"/>
              </a:rPr>
              <a:t>open-file table</a:t>
            </a:r>
          </a:p>
        </p:txBody>
      </p:sp>
      <p:sp>
        <p:nvSpPr>
          <p:cNvPr id="9220" name="Rectangle 4">
            <a:extLst>
              <a:ext uri="{FF2B5EF4-FFF2-40B4-BE49-F238E27FC236}">
                <a16:creationId xmlns:a16="http://schemas.microsoft.com/office/drawing/2014/main" id="{000EF1A3-6340-47EF-8D6D-ADFD40C0023C}"/>
              </a:ext>
            </a:extLst>
          </p:cNvPr>
          <p:cNvSpPr>
            <a:spLocks noChangeArrowheads="1"/>
          </p:cNvSpPr>
          <p:nvPr/>
        </p:nvSpPr>
        <p:spPr bwMode="auto">
          <a:xfrm>
            <a:off x="6934200" y="2254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21" name="Rectangle 5">
            <a:extLst>
              <a:ext uri="{FF2B5EF4-FFF2-40B4-BE49-F238E27FC236}">
                <a16:creationId xmlns:a16="http://schemas.microsoft.com/office/drawing/2014/main" id="{1A4B5C13-9025-4728-A1A2-AEE1228656E6}"/>
              </a:ext>
            </a:extLst>
          </p:cNvPr>
          <p:cNvSpPr>
            <a:spLocks noChangeArrowheads="1"/>
          </p:cNvSpPr>
          <p:nvPr/>
        </p:nvSpPr>
        <p:spPr bwMode="auto">
          <a:xfrm>
            <a:off x="6934200" y="2635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22" name="Rectangle 6">
            <a:extLst>
              <a:ext uri="{FF2B5EF4-FFF2-40B4-BE49-F238E27FC236}">
                <a16:creationId xmlns:a16="http://schemas.microsoft.com/office/drawing/2014/main" id="{DDFD7087-E713-4B4F-980C-B53F2FFB1C39}"/>
              </a:ext>
            </a:extLst>
          </p:cNvPr>
          <p:cNvSpPr>
            <a:spLocks noChangeArrowheads="1"/>
          </p:cNvSpPr>
          <p:nvPr/>
        </p:nvSpPr>
        <p:spPr bwMode="auto">
          <a:xfrm>
            <a:off x="7391400" y="2635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23" name="Rectangle 7">
            <a:extLst>
              <a:ext uri="{FF2B5EF4-FFF2-40B4-BE49-F238E27FC236}">
                <a16:creationId xmlns:a16="http://schemas.microsoft.com/office/drawing/2014/main" id="{D8FC2293-1C4C-4DB5-BC34-40A70B2DDA0E}"/>
              </a:ext>
            </a:extLst>
          </p:cNvPr>
          <p:cNvSpPr>
            <a:spLocks noChangeArrowheads="1"/>
          </p:cNvSpPr>
          <p:nvPr/>
        </p:nvSpPr>
        <p:spPr bwMode="auto">
          <a:xfrm>
            <a:off x="7391400" y="2254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24" name="Text Box 8">
            <a:extLst>
              <a:ext uri="{FF2B5EF4-FFF2-40B4-BE49-F238E27FC236}">
                <a16:creationId xmlns:a16="http://schemas.microsoft.com/office/drawing/2014/main" id="{58137B03-628F-4FE4-8525-274A35A138F7}"/>
              </a:ext>
            </a:extLst>
          </p:cNvPr>
          <p:cNvSpPr txBox="1">
            <a:spLocks noChangeArrowheads="1"/>
          </p:cNvSpPr>
          <p:nvPr/>
        </p:nvSpPr>
        <p:spPr bwMode="auto">
          <a:xfrm>
            <a:off x="6858000" y="3321772"/>
            <a:ext cx="1058863"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data block</a:t>
            </a:r>
          </a:p>
        </p:txBody>
      </p:sp>
      <p:sp>
        <p:nvSpPr>
          <p:cNvPr id="9225" name="Rectangle 9">
            <a:extLst>
              <a:ext uri="{FF2B5EF4-FFF2-40B4-BE49-F238E27FC236}">
                <a16:creationId xmlns:a16="http://schemas.microsoft.com/office/drawing/2014/main" id="{EE9BAF71-2B8D-4AD0-8663-D7E53811EAF2}"/>
              </a:ext>
            </a:extLst>
          </p:cNvPr>
          <p:cNvSpPr>
            <a:spLocks noChangeArrowheads="1"/>
          </p:cNvSpPr>
          <p:nvPr/>
        </p:nvSpPr>
        <p:spPr bwMode="auto">
          <a:xfrm>
            <a:off x="2667000" y="1721572"/>
            <a:ext cx="3581400" cy="1981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26" name="Text Box 10">
            <a:extLst>
              <a:ext uri="{FF2B5EF4-FFF2-40B4-BE49-F238E27FC236}">
                <a16:creationId xmlns:a16="http://schemas.microsoft.com/office/drawing/2014/main" id="{81E36DDC-9347-47E0-AC7E-906B46E64B6D}"/>
              </a:ext>
            </a:extLst>
          </p:cNvPr>
          <p:cNvSpPr txBox="1">
            <a:spLocks noChangeArrowheads="1"/>
          </p:cNvSpPr>
          <p:nvPr/>
        </p:nvSpPr>
        <p:spPr bwMode="auto">
          <a:xfrm>
            <a:off x="3733800" y="3702772"/>
            <a:ext cx="144780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kernel memory</a:t>
            </a:r>
          </a:p>
        </p:txBody>
      </p:sp>
      <p:grpSp>
        <p:nvGrpSpPr>
          <p:cNvPr id="62475" name="Group 11">
            <a:extLst>
              <a:ext uri="{FF2B5EF4-FFF2-40B4-BE49-F238E27FC236}">
                <a16:creationId xmlns:a16="http://schemas.microsoft.com/office/drawing/2014/main" id="{AAA2542E-6C3C-422D-A55C-9F183C8A4E1A}"/>
              </a:ext>
            </a:extLst>
          </p:cNvPr>
          <p:cNvGrpSpPr>
            <a:grpSpLocks/>
          </p:cNvGrpSpPr>
          <p:nvPr/>
        </p:nvGrpSpPr>
        <p:grpSpPr bwMode="auto">
          <a:xfrm>
            <a:off x="6477000" y="1721572"/>
            <a:ext cx="1600200" cy="1981200"/>
            <a:chOff x="3888" y="816"/>
            <a:chExt cx="1008" cy="1248"/>
          </a:xfrm>
        </p:grpSpPr>
        <p:sp>
          <p:nvSpPr>
            <p:cNvPr id="9267" name="Line 12">
              <a:extLst>
                <a:ext uri="{FF2B5EF4-FFF2-40B4-BE49-F238E27FC236}">
                  <a16:creationId xmlns:a16="http://schemas.microsoft.com/office/drawing/2014/main" id="{34FBA659-6155-4569-A66B-FDD27A10CB69}"/>
                </a:ext>
              </a:extLst>
            </p:cNvPr>
            <p:cNvSpPr>
              <a:spLocks noChangeShapeType="1"/>
            </p:cNvSpPr>
            <p:nvPr/>
          </p:nvSpPr>
          <p:spPr bwMode="auto">
            <a:xfrm>
              <a:off x="3888" y="816"/>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68" name="Line 13">
              <a:extLst>
                <a:ext uri="{FF2B5EF4-FFF2-40B4-BE49-F238E27FC236}">
                  <a16:creationId xmlns:a16="http://schemas.microsoft.com/office/drawing/2014/main" id="{6AFE8534-9B23-42E8-BF45-F3F08D172FC5}"/>
                </a:ext>
              </a:extLst>
            </p:cNvPr>
            <p:cNvSpPr>
              <a:spLocks noChangeShapeType="1"/>
            </p:cNvSpPr>
            <p:nvPr/>
          </p:nvSpPr>
          <p:spPr bwMode="auto">
            <a:xfrm>
              <a:off x="3888" y="81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69" name="Line 14">
              <a:extLst>
                <a:ext uri="{FF2B5EF4-FFF2-40B4-BE49-F238E27FC236}">
                  <a16:creationId xmlns:a16="http://schemas.microsoft.com/office/drawing/2014/main" id="{61BABAF6-2E68-4447-A23E-0EAF8136B616}"/>
                </a:ext>
              </a:extLst>
            </p:cNvPr>
            <p:cNvSpPr>
              <a:spLocks noChangeShapeType="1"/>
            </p:cNvSpPr>
            <p:nvPr/>
          </p:nvSpPr>
          <p:spPr bwMode="auto">
            <a:xfrm>
              <a:off x="3888" y="2064"/>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grpSp>
        <p:nvGrpSpPr>
          <p:cNvPr id="62476" name="Group 15">
            <a:extLst>
              <a:ext uri="{FF2B5EF4-FFF2-40B4-BE49-F238E27FC236}">
                <a16:creationId xmlns:a16="http://schemas.microsoft.com/office/drawing/2014/main" id="{6B2747D7-C86F-49E0-8972-7F80BD10D788}"/>
              </a:ext>
            </a:extLst>
          </p:cNvPr>
          <p:cNvGrpSpPr>
            <a:grpSpLocks/>
          </p:cNvGrpSpPr>
          <p:nvPr/>
        </p:nvGrpSpPr>
        <p:grpSpPr bwMode="auto">
          <a:xfrm rot="10800000">
            <a:off x="838200" y="1721572"/>
            <a:ext cx="1600200" cy="1981200"/>
            <a:chOff x="3888" y="816"/>
            <a:chExt cx="1008" cy="1248"/>
          </a:xfrm>
        </p:grpSpPr>
        <p:sp>
          <p:nvSpPr>
            <p:cNvPr id="9264" name="Line 16">
              <a:extLst>
                <a:ext uri="{FF2B5EF4-FFF2-40B4-BE49-F238E27FC236}">
                  <a16:creationId xmlns:a16="http://schemas.microsoft.com/office/drawing/2014/main" id="{24D11697-FCE8-4E59-8498-9EDA397F6165}"/>
                </a:ext>
              </a:extLst>
            </p:cNvPr>
            <p:cNvSpPr>
              <a:spLocks noChangeShapeType="1"/>
            </p:cNvSpPr>
            <p:nvPr/>
          </p:nvSpPr>
          <p:spPr bwMode="auto">
            <a:xfrm>
              <a:off x="3904" y="818"/>
              <a:ext cx="0" cy="1248"/>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65" name="Line 17">
              <a:extLst>
                <a:ext uri="{FF2B5EF4-FFF2-40B4-BE49-F238E27FC236}">
                  <a16:creationId xmlns:a16="http://schemas.microsoft.com/office/drawing/2014/main" id="{1EBFA5AE-49DD-44AB-B777-823DFC19DAF0}"/>
                </a:ext>
              </a:extLst>
            </p:cNvPr>
            <p:cNvSpPr>
              <a:spLocks noChangeShapeType="1"/>
            </p:cNvSpPr>
            <p:nvPr/>
          </p:nvSpPr>
          <p:spPr bwMode="auto">
            <a:xfrm>
              <a:off x="3904" y="818"/>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66" name="Line 18">
              <a:extLst>
                <a:ext uri="{FF2B5EF4-FFF2-40B4-BE49-F238E27FC236}">
                  <a16:creationId xmlns:a16="http://schemas.microsoft.com/office/drawing/2014/main" id="{99D0F4DD-30E5-431D-A68A-54C3FE72B1E5}"/>
                </a:ext>
              </a:extLst>
            </p:cNvPr>
            <p:cNvSpPr>
              <a:spLocks noChangeShapeType="1"/>
            </p:cNvSpPr>
            <p:nvPr/>
          </p:nvSpPr>
          <p:spPr bwMode="auto">
            <a:xfrm>
              <a:off x="3904" y="2066"/>
              <a:ext cx="1008"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sp>
        <p:nvSpPr>
          <p:cNvPr id="9229" name="Text Box 19">
            <a:extLst>
              <a:ext uri="{FF2B5EF4-FFF2-40B4-BE49-F238E27FC236}">
                <a16:creationId xmlns:a16="http://schemas.microsoft.com/office/drawing/2014/main" id="{32066D5D-5277-446E-AFD8-B78926200B8A}"/>
              </a:ext>
            </a:extLst>
          </p:cNvPr>
          <p:cNvSpPr txBox="1">
            <a:spLocks noChangeArrowheads="1"/>
          </p:cNvSpPr>
          <p:nvPr/>
        </p:nvSpPr>
        <p:spPr bwMode="auto">
          <a:xfrm>
            <a:off x="6400800" y="3702772"/>
            <a:ext cx="1758950"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secondary storage</a:t>
            </a:r>
          </a:p>
        </p:txBody>
      </p:sp>
      <p:sp>
        <p:nvSpPr>
          <p:cNvPr id="9230" name="Text Box 20">
            <a:extLst>
              <a:ext uri="{FF2B5EF4-FFF2-40B4-BE49-F238E27FC236}">
                <a16:creationId xmlns:a16="http://schemas.microsoft.com/office/drawing/2014/main" id="{EC652B1D-5E99-41EB-A4DF-A15D25F11D9D}"/>
              </a:ext>
            </a:extLst>
          </p:cNvPr>
          <p:cNvSpPr txBox="1">
            <a:spLocks noChangeArrowheads="1"/>
          </p:cNvSpPr>
          <p:nvPr/>
        </p:nvSpPr>
        <p:spPr bwMode="auto">
          <a:xfrm>
            <a:off x="990600" y="3702772"/>
            <a:ext cx="1287463" cy="304800"/>
          </a:xfrm>
          <a:prstGeom prst="rect">
            <a:avLst/>
          </a:prstGeom>
          <a:noFill/>
          <a:ln w="9525">
            <a:noFill/>
            <a:miter lim="800000"/>
            <a:headEnd/>
            <a:tailEnd/>
          </a:ln>
        </p:spPr>
        <p:txBody>
          <a:bodyPr wrap="none">
            <a:spAutoFit/>
          </a:bodyPr>
          <a:lstStyle/>
          <a:p>
            <a:pPr eaLnBrk="1" hangingPunct="1">
              <a:defRPr/>
            </a:pPr>
            <a:r>
              <a:rPr lang="en-US" sz="1400" b="1">
                <a:effectLst>
                  <a:outerShdw blurRad="38100" dist="38100" dir="2700000" algn="tl">
                    <a:srgbClr val="000000">
                      <a:alpha val="43137"/>
                    </a:srgbClr>
                  </a:outerShdw>
                </a:effectLst>
                <a:latin typeface="Arial" charset="0"/>
              </a:rPr>
              <a:t>user process</a:t>
            </a:r>
          </a:p>
        </p:txBody>
      </p:sp>
      <p:sp>
        <p:nvSpPr>
          <p:cNvPr id="9231" name="Text Box 21">
            <a:extLst>
              <a:ext uri="{FF2B5EF4-FFF2-40B4-BE49-F238E27FC236}">
                <a16:creationId xmlns:a16="http://schemas.microsoft.com/office/drawing/2014/main" id="{04F0EE80-448D-4814-B4D4-3B71C24373AF}"/>
              </a:ext>
            </a:extLst>
          </p:cNvPr>
          <p:cNvSpPr txBox="1">
            <a:spLocks noChangeArrowheads="1"/>
          </p:cNvSpPr>
          <p:nvPr/>
        </p:nvSpPr>
        <p:spPr bwMode="auto">
          <a:xfrm>
            <a:off x="3048000" y="3169372"/>
            <a:ext cx="1382713" cy="517525"/>
          </a:xfrm>
          <a:prstGeom prst="rect">
            <a:avLst/>
          </a:prstGeom>
          <a:noFill/>
          <a:ln w="9525">
            <a:noFill/>
            <a:miter lim="800000"/>
            <a:headEnd/>
            <a:tailEnd/>
          </a:ln>
        </p:spPr>
        <p:txBody>
          <a:bodyPr wrap="none">
            <a:spAutoFit/>
          </a:bodyPr>
          <a:lstStyle/>
          <a:p>
            <a:pPr algn="ctr" eaLnBrk="1" hangingPunct="1">
              <a:defRPr/>
            </a:pPr>
            <a:r>
              <a:rPr lang="en-US" sz="1400" b="1">
                <a:effectLst>
                  <a:outerShdw blurRad="38100" dist="38100" dir="2700000" algn="tl">
                    <a:srgbClr val="000000">
                      <a:alpha val="43137"/>
                    </a:srgbClr>
                  </a:outerShdw>
                </a:effectLst>
                <a:latin typeface="Arial" charset="0"/>
              </a:rPr>
              <a:t>Per-process</a:t>
            </a:r>
          </a:p>
          <a:p>
            <a:pPr algn="ctr" eaLnBrk="1" hangingPunct="1">
              <a:defRPr/>
            </a:pPr>
            <a:r>
              <a:rPr lang="en-US" sz="1400" b="1">
                <a:effectLst>
                  <a:outerShdw blurRad="38100" dist="38100" dir="2700000" algn="tl">
                    <a:srgbClr val="000000">
                      <a:alpha val="43137"/>
                    </a:srgbClr>
                  </a:outerShdw>
                </a:effectLst>
                <a:latin typeface="Arial" charset="0"/>
              </a:rPr>
              <a:t>open-file table</a:t>
            </a:r>
          </a:p>
        </p:txBody>
      </p:sp>
      <p:sp>
        <p:nvSpPr>
          <p:cNvPr id="9232" name="Rectangle 22">
            <a:extLst>
              <a:ext uri="{FF2B5EF4-FFF2-40B4-BE49-F238E27FC236}">
                <a16:creationId xmlns:a16="http://schemas.microsoft.com/office/drawing/2014/main" id="{D81F744E-7EAE-4F90-ACC9-A6FE1459B2EE}"/>
              </a:ext>
            </a:extLst>
          </p:cNvPr>
          <p:cNvSpPr>
            <a:spLocks noChangeArrowheads="1"/>
          </p:cNvSpPr>
          <p:nvPr/>
        </p:nvSpPr>
        <p:spPr bwMode="auto">
          <a:xfrm>
            <a:off x="3352800" y="1950172"/>
            <a:ext cx="838200" cy="1219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33" name="Rectangle 23">
            <a:extLst>
              <a:ext uri="{FF2B5EF4-FFF2-40B4-BE49-F238E27FC236}">
                <a16:creationId xmlns:a16="http://schemas.microsoft.com/office/drawing/2014/main" id="{83B70146-C912-489C-BE4C-345B122E12E3}"/>
              </a:ext>
            </a:extLst>
          </p:cNvPr>
          <p:cNvSpPr>
            <a:spLocks noChangeArrowheads="1"/>
          </p:cNvSpPr>
          <p:nvPr/>
        </p:nvSpPr>
        <p:spPr bwMode="auto">
          <a:xfrm>
            <a:off x="4953000" y="1950172"/>
            <a:ext cx="838200" cy="12192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147480" name="Text Box 24">
            <a:extLst>
              <a:ext uri="{FF2B5EF4-FFF2-40B4-BE49-F238E27FC236}">
                <a16:creationId xmlns:a16="http://schemas.microsoft.com/office/drawing/2014/main" id="{980DB70C-4B85-40B5-98D2-0AD8391DE48D}"/>
              </a:ext>
            </a:extLst>
          </p:cNvPr>
          <p:cNvSpPr txBox="1">
            <a:spLocks noChangeArrowheads="1"/>
          </p:cNvSpPr>
          <p:nvPr/>
        </p:nvSpPr>
        <p:spPr bwMode="auto">
          <a:xfrm>
            <a:off x="4267200" y="1950172"/>
            <a:ext cx="282575" cy="304800"/>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2</a:t>
            </a:r>
          </a:p>
        </p:txBody>
      </p:sp>
      <p:sp>
        <p:nvSpPr>
          <p:cNvPr id="147481" name="Rectangle 25">
            <a:extLst>
              <a:ext uri="{FF2B5EF4-FFF2-40B4-BE49-F238E27FC236}">
                <a16:creationId xmlns:a16="http://schemas.microsoft.com/office/drawing/2014/main" id="{64FB805B-01BC-45E5-8082-3E2F654CCF3A}"/>
              </a:ext>
            </a:extLst>
          </p:cNvPr>
          <p:cNvSpPr>
            <a:spLocks noChangeArrowheads="1"/>
          </p:cNvSpPr>
          <p:nvPr/>
        </p:nvSpPr>
        <p:spPr bwMode="auto">
          <a:xfrm>
            <a:off x="4953000" y="2712172"/>
            <a:ext cx="838200" cy="228600"/>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grpSp>
        <p:nvGrpSpPr>
          <p:cNvPr id="4" name="Group 26">
            <a:extLst>
              <a:ext uri="{FF2B5EF4-FFF2-40B4-BE49-F238E27FC236}">
                <a16:creationId xmlns:a16="http://schemas.microsoft.com/office/drawing/2014/main" id="{BDAEBAED-30CE-497C-968C-C763CC681199}"/>
              </a:ext>
            </a:extLst>
          </p:cNvPr>
          <p:cNvGrpSpPr>
            <a:grpSpLocks/>
          </p:cNvGrpSpPr>
          <p:nvPr/>
        </p:nvGrpSpPr>
        <p:grpSpPr bwMode="auto">
          <a:xfrm>
            <a:off x="5791200" y="2331172"/>
            <a:ext cx="1143000" cy="533400"/>
            <a:chOff x="3504" y="1680"/>
            <a:chExt cx="720" cy="336"/>
          </a:xfrm>
        </p:grpSpPr>
        <p:sp>
          <p:nvSpPr>
            <p:cNvPr id="9260" name="Line 27">
              <a:extLst>
                <a:ext uri="{FF2B5EF4-FFF2-40B4-BE49-F238E27FC236}">
                  <a16:creationId xmlns:a16="http://schemas.microsoft.com/office/drawing/2014/main" id="{CF364148-A738-4AF2-B550-BB58728FC470}"/>
                </a:ext>
              </a:extLst>
            </p:cNvPr>
            <p:cNvSpPr>
              <a:spLocks noChangeShapeType="1"/>
            </p:cNvSpPr>
            <p:nvPr/>
          </p:nvSpPr>
          <p:spPr bwMode="auto">
            <a:xfrm flipH="1">
              <a:off x="3504" y="2016"/>
              <a:ext cx="576" cy="0"/>
            </a:xfrm>
            <a:prstGeom prst="line">
              <a:avLst/>
            </a:prstGeom>
            <a:noFill/>
            <a:ln w="9525">
              <a:solidFill>
                <a:schemeClr val="tx1"/>
              </a:solidFill>
              <a:round/>
              <a:headEnd/>
              <a:tailEnd type="none" w="lg" len="lg"/>
            </a:ln>
          </p:spPr>
          <p:txBody>
            <a:bodyPr/>
            <a:lstStyle/>
            <a:p>
              <a:pPr algn="ctr">
                <a:defRPr/>
              </a:pPr>
              <a:endParaRPr lang="en-US">
                <a:effectLst>
                  <a:outerShdw blurRad="38100" dist="38100" dir="2700000" algn="tl">
                    <a:srgbClr val="000000">
                      <a:alpha val="43137"/>
                    </a:srgbClr>
                  </a:outerShdw>
                </a:effectLst>
              </a:endParaRPr>
            </a:p>
          </p:txBody>
        </p:sp>
        <p:sp>
          <p:nvSpPr>
            <p:cNvPr id="9261" name="Line 28">
              <a:extLst>
                <a:ext uri="{FF2B5EF4-FFF2-40B4-BE49-F238E27FC236}">
                  <a16:creationId xmlns:a16="http://schemas.microsoft.com/office/drawing/2014/main" id="{BCC2E747-D63B-4550-9C78-1891BE5D93CF}"/>
                </a:ext>
              </a:extLst>
            </p:cNvPr>
            <p:cNvSpPr>
              <a:spLocks noChangeShapeType="1"/>
            </p:cNvSpPr>
            <p:nvPr/>
          </p:nvSpPr>
          <p:spPr bwMode="auto">
            <a:xfrm flipV="1">
              <a:off x="4080" y="1680"/>
              <a:ext cx="0" cy="336"/>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62" name="Line 29">
              <a:extLst>
                <a:ext uri="{FF2B5EF4-FFF2-40B4-BE49-F238E27FC236}">
                  <a16:creationId xmlns:a16="http://schemas.microsoft.com/office/drawing/2014/main" id="{EC96C707-E024-4B03-B4E5-FFACDF4DE177}"/>
                </a:ext>
              </a:extLst>
            </p:cNvPr>
            <p:cNvSpPr>
              <a:spLocks noChangeShapeType="1"/>
            </p:cNvSpPr>
            <p:nvPr/>
          </p:nvSpPr>
          <p:spPr bwMode="auto">
            <a:xfrm>
              <a:off x="4080" y="1680"/>
              <a:ext cx="144"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sp>
          <p:nvSpPr>
            <p:cNvPr id="9263" name="Text Box 30">
              <a:extLst>
                <a:ext uri="{FF2B5EF4-FFF2-40B4-BE49-F238E27FC236}">
                  <a16:creationId xmlns:a16="http://schemas.microsoft.com/office/drawing/2014/main" id="{67269A39-11FC-43B2-BB5D-452FA30312B3}"/>
                </a:ext>
              </a:extLst>
            </p:cNvPr>
            <p:cNvSpPr txBox="1">
              <a:spLocks noChangeArrowheads="1"/>
            </p:cNvSpPr>
            <p:nvPr/>
          </p:nvSpPr>
          <p:spPr bwMode="auto">
            <a:xfrm>
              <a:off x="3552" y="1776"/>
              <a:ext cx="178" cy="192"/>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3</a:t>
              </a:r>
            </a:p>
          </p:txBody>
        </p:sp>
      </p:grpSp>
      <p:grpSp>
        <p:nvGrpSpPr>
          <p:cNvPr id="5" name="Group 31">
            <a:extLst>
              <a:ext uri="{FF2B5EF4-FFF2-40B4-BE49-F238E27FC236}">
                <a16:creationId xmlns:a16="http://schemas.microsoft.com/office/drawing/2014/main" id="{147B0A09-7A40-4A0C-B31C-471E6B7C98FB}"/>
              </a:ext>
            </a:extLst>
          </p:cNvPr>
          <p:cNvGrpSpPr>
            <a:grpSpLocks/>
          </p:cNvGrpSpPr>
          <p:nvPr/>
        </p:nvGrpSpPr>
        <p:grpSpPr bwMode="auto">
          <a:xfrm>
            <a:off x="2209800" y="2254972"/>
            <a:ext cx="1981200" cy="457200"/>
            <a:chOff x="1248" y="1632"/>
            <a:chExt cx="1248" cy="288"/>
          </a:xfrm>
        </p:grpSpPr>
        <p:grpSp>
          <p:nvGrpSpPr>
            <p:cNvPr id="62502" name="Group 32">
              <a:extLst>
                <a:ext uri="{FF2B5EF4-FFF2-40B4-BE49-F238E27FC236}">
                  <a16:creationId xmlns:a16="http://schemas.microsoft.com/office/drawing/2014/main" id="{475FCBF6-6C5E-4200-8593-701490D4F154}"/>
                </a:ext>
              </a:extLst>
            </p:cNvPr>
            <p:cNvGrpSpPr>
              <a:grpSpLocks/>
            </p:cNvGrpSpPr>
            <p:nvPr/>
          </p:nvGrpSpPr>
          <p:grpSpPr bwMode="auto">
            <a:xfrm>
              <a:off x="1248" y="1680"/>
              <a:ext cx="720" cy="240"/>
              <a:chOff x="1248" y="1680"/>
              <a:chExt cx="720" cy="240"/>
            </a:xfrm>
          </p:grpSpPr>
          <p:sp>
            <p:nvSpPr>
              <p:cNvPr id="9256" name="Line 33">
                <a:extLst>
                  <a:ext uri="{FF2B5EF4-FFF2-40B4-BE49-F238E27FC236}">
                    <a16:creationId xmlns:a16="http://schemas.microsoft.com/office/drawing/2014/main" id="{AB9B87B5-EA8D-4843-A8AA-B2276792E1C6}"/>
                  </a:ext>
                </a:extLst>
              </p:cNvPr>
              <p:cNvSpPr>
                <a:spLocks noChangeShapeType="1"/>
              </p:cNvSpPr>
              <p:nvPr/>
            </p:nvSpPr>
            <p:spPr bwMode="auto">
              <a:xfrm>
                <a:off x="1248" y="1920"/>
                <a:ext cx="384"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57" name="Line 34">
                <a:extLst>
                  <a:ext uri="{FF2B5EF4-FFF2-40B4-BE49-F238E27FC236}">
                    <a16:creationId xmlns:a16="http://schemas.microsoft.com/office/drawing/2014/main" id="{132BF83F-BA74-4B8D-9EF2-E33CC2C77A26}"/>
                  </a:ext>
                </a:extLst>
              </p:cNvPr>
              <p:cNvSpPr>
                <a:spLocks noChangeShapeType="1"/>
              </p:cNvSpPr>
              <p:nvPr/>
            </p:nvSpPr>
            <p:spPr bwMode="auto">
              <a:xfrm flipV="1">
                <a:off x="1632" y="1680"/>
                <a:ext cx="0" cy="24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58" name="Line 35">
                <a:extLst>
                  <a:ext uri="{FF2B5EF4-FFF2-40B4-BE49-F238E27FC236}">
                    <a16:creationId xmlns:a16="http://schemas.microsoft.com/office/drawing/2014/main" id="{C06E0131-7E28-43D2-BCBA-2C0F585A5214}"/>
                  </a:ext>
                </a:extLst>
              </p:cNvPr>
              <p:cNvSpPr>
                <a:spLocks noChangeShapeType="1"/>
              </p:cNvSpPr>
              <p:nvPr/>
            </p:nvSpPr>
            <p:spPr bwMode="auto">
              <a:xfrm>
                <a:off x="1632" y="1680"/>
                <a:ext cx="336"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sp>
            <p:nvSpPr>
              <p:cNvPr id="9259" name="Text Box 36">
                <a:extLst>
                  <a:ext uri="{FF2B5EF4-FFF2-40B4-BE49-F238E27FC236}">
                    <a16:creationId xmlns:a16="http://schemas.microsoft.com/office/drawing/2014/main" id="{9D52B48C-DBDF-4A63-82CB-365DFD0822ED}"/>
                  </a:ext>
                </a:extLst>
              </p:cNvPr>
              <p:cNvSpPr txBox="1">
                <a:spLocks noChangeArrowheads="1"/>
              </p:cNvSpPr>
              <p:nvPr/>
            </p:nvSpPr>
            <p:spPr bwMode="auto">
              <a:xfrm>
                <a:off x="1680" y="1728"/>
                <a:ext cx="178" cy="192"/>
              </a:xfrm>
              <a:prstGeom prst="rect">
                <a:avLst/>
              </a:prstGeom>
              <a:solidFill>
                <a:srgbClr val="000080"/>
              </a:solidFill>
              <a:ln w="9525">
                <a:noFill/>
                <a:miter lim="800000"/>
                <a:headEnd/>
                <a:tailEnd/>
              </a:ln>
            </p:spPr>
            <p:txBody>
              <a:bodyPr wrap="none">
                <a:spAutoFit/>
              </a:bodyPr>
              <a:lstStyle>
                <a:lvl1pPr>
                  <a:defRPr>
                    <a:solidFill>
                      <a:schemeClr val="tx1"/>
                    </a:solidFill>
                    <a:latin typeface="Helvetica" charset="0"/>
                  </a:defRPr>
                </a:lvl1pPr>
                <a:lvl2pPr marL="742950" indent="-285750">
                  <a:defRPr>
                    <a:solidFill>
                      <a:schemeClr val="tx1"/>
                    </a:solidFill>
                    <a:latin typeface="Helvetica" charset="0"/>
                  </a:defRPr>
                </a:lvl2pPr>
                <a:lvl3pPr marL="1143000" indent="-228600">
                  <a:defRPr>
                    <a:solidFill>
                      <a:schemeClr val="tx1"/>
                    </a:solidFill>
                    <a:latin typeface="Helvetica" charset="0"/>
                  </a:defRPr>
                </a:lvl3pPr>
                <a:lvl4pPr marL="1600200" indent="-228600">
                  <a:defRPr>
                    <a:solidFill>
                      <a:schemeClr val="tx1"/>
                    </a:solidFill>
                    <a:latin typeface="Helvetica" charset="0"/>
                  </a:defRPr>
                </a:lvl4pPr>
                <a:lvl5pPr marL="2057400" indent="-228600">
                  <a:defRPr>
                    <a:solidFill>
                      <a:schemeClr val="tx1"/>
                    </a:solidFill>
                    <a:latin typeface="Helvetica" charset="0"/>
                  </a:defRPr>
                </a:lvl5pPr>
                <a:lvl6pPr marL="2514600" indent="-228600" algn="ctr" eaLnBrk="0" fontAlgn="base" hangingPunct="0">
                  <a:spcBef>
                    <a:spcPct val="0"/>
                  </a:spcBef>
                  <a:spcAft>
                    <a:spcPct val="0"/>
                  </a:spcAft>
                  <a:defRPr>
                    <a:solidFill>
                      <a:schemeClr val="tx1"/>
                    </a:solidFill>
                    <a:latin typeface="Helvetica" charset="0"/>
                  </a:defRPr>
                </a:lvl6pPr>
                <a:lvl7pPr marL="2971800" indent="-228600" algn="ctr" eaLnBrk="0" fontAlgn="base" hangingPunct="0">
                  <a:spcBef>
                    <a:spcPct val="0"/>
                  </a:spcBef>
                  <a:spcAft>
                    <a:spcPct val="0"/>
                  </a:spcAft>
                  <a:defRPr>
                    <a:solidFill>
                      <a:schemeClr val="tx1"/>
                    </a:solidFill>
                    <a:latin typeface="Helvetica" charset="0"/>
                  </a:defRPr>
                </a:lvl7pPr>
                <a:lvl8pPr marL="3429000" indent="-228600" algn="ctr" eaLnBrk="0" fontAlgn="base" hangingPunct="0">
                  <a:spcBef>
                    <a:spcPct val="0"/>
                  </a:spcBef>
                  <a:spcAft>
                    <a:spcPct val="0"/>
                  </a:spcAft>
                  <a:defRPr>
                    <a:solidFill>
                      <a:schemeClr val="tx1"/>
                    </a:solidFill>
                    <a:latin typeface="Helvetica" charset="0"/>
                  </a:defRPr>
                </a:lvl8pPr>
                <a:lvl9pPr marL="3886200" indent="-228600" algn="ctr" eaLnBrk="0" fontAlgn="base" hangingPunct="0">
                  <a:spcBef>
                    <a:spcPct val="0"/>
                  </a:spcBef>
                  <a:spcAft>
                    <a:spcPct val="0"/>
                  </a:spcAft>
                  <a:defRPr>
                    <a:solidFill>
                      <a:schemeClr val="tx1"/>
                    </a:solidFill>
                    <a:latin typeface="Helvetica" charset="0"/>
                  </a:defRPr>
                </a:lvl9pPr>
              </a:lstStyle>
              <a:p>
                <a:pPr eaLnBrk="1" hangingPunct="1">
                  <a:defRPr/>
                </a:pPr>
                <a:r>
                  <a:rPr lang="en-US" altLang="x-none" sz="1400" b="1">
                    <a:solidFill>
                      <a:schemeClr val="bg1"/>
                    </a:solidFill>
                    <a:effectLst>
                      <a:outerShdw blurRad="38100" dist="38100" dir="2700000" algn="tl">
                        <a:srgbClr val="000000"/>
                      </a:outerShdw>
                    </a:effectLst>
                    <a:latin typeface="Arial" charset="0"/>
                  </a:rPr>
                  <a:t>1</a:t>
                </a:r>
              </a:p>
            </p:txBody>
          </p:sp>
        </p:grpSp>
        <p:sp>
          <p:nvSpPr>
            <p:cNvPr id="9255" name="Rectangle 37">
              <a:extLst>
                <a:ext uri="{FF2B5EF4-FFF2-40B4-BE49-F238E27FC236}">
                  <a16:creationId xmlns:a16="http://schemas.microsoft.com/office/drawing/2014/main" id="{D7AD4C25-74C1-48DB-BD40-33C818FEF5B5}"/>
                </a:ext>
              </a:extLst>
            </p:cNvPr>
            <p:cNvSpPr>
              <a:spLocks noChangeArrowheads="1"/>
            </p:cNvSpPr>
            <p:nvPr/>
          </p:nvSpPr>
          <p:spPr bwMode="auto">
            <a:xfrm>
              <a:off x="1968" y="1632"/>
              <a:ext cx="528" cy="144"/>
            </a:xfrm>
            <a:prstGeom prst="rect">
              <a:avLst/>
            </a:prstGeom>
            <a:solidFill>
              <a:schemeClr val="bg2"/>
            </a:solidFill>
            <a:ln w="9525">
              <a:solidFill>
                <a:schemeClr val="tx1"/>
              </a:solidFill>
              <a:miter lim="800000"/>
              <a:headEnd/>
              <a:tailEnd/>
            </a:ln>
          </p:spPr>
          <p:txBody>
            <a:bodyPr wrap="none" anchor="ctr"/>
            <a:lstStyle/>
            <a:p>
              <a:pPr algn="ctr">
                <a:defRPr/>
              </a:pPr>
              <a:endParaRPr lang="en-GB">
                <a:effectLst>
                  <a:outerShdw blurRad="38100" dist="38100" dir="2700000" algn="tl">
                    <a:srgbClr val="FFFFFF"/>
                  </a:outerShdw>
                </a:effectLst>
              </a:endParaRPr>
            </a:p>
          </p:txBody>
        </p:sp>
      </p:grpSp>
      <p:grpSp>
        <p:nvGrpSpPr>
          <p:cNvPr id="3" name="Group 2">
            <a:extLst>
              <a:ext uri="{FF2B5EF4-FFF2-40B4-BE49-F238E27FC236}">
                <a16:creationId xmlns:a16="http://schemas.microsoft.com/office/drawing/2014/main" id="{2085FF89-5912-4D0F-AD9C-BF19C1831217}"/>
              </a:ext>
            </a:extLst>
          </p:cNvPr>
          <p:cNvGrpSpPr/>
          <p:nvPr/>
        </p:nvGrpSpPr>
        <p:grpSpPr>
          <a:xfrm>
            <a:off x="4191000" y="2331172"/>
            <a:ext cx="762000" cy="533400"/>
            <a:chOff x="4191000" y="2331172"/>
            <a:chExt cx="762000" cy="533400"/>
          </a:xfrm>
        </p:grpSpPr>
        <p:sp>
          <p:nvSpPr>
            <p:cNvPr id="9238" name="Line 38">
              <a:extLst>
                <a:ext uri="{FF2B5EF4-FFF2-40B4-BE49-F238E27FC236}">
                  <a16:creationId xmlns:a16="http://schemas.microsoft.com/office/drawing/2014/main" id="{940DD92D-70FB-4C4B-A929-CE9578332D35}"/>
                </a:ext>
              </a:extLst>
            </p:cNvPr>
            <p:cNvSpPr>
              <a:spLocks noChangeShapeType="1"/>
            </p:cNvSpPr>
            <p:nvPr/>
          </p:nvSpPr>
          <p:spPr bwMode="auto">
            <a:xfrm>
              <a:off x="4191000" y="2331172"/>
              <a:ext cx="3810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39" name="Line 39">
              <a:extLst>
                <a:ext uri="{FF2B5EF4-FFF2-40B4-BE49-F238E27FC236}">
                  <a16:creationId xmlns:a16="http://schemas.microsoft.com/office/drawing/2014/main" id="{120B5F8A-C142-45F0-9415-3853AC90BCCE}"/>
                </a:ext>
              </a:extLst>
            </p:cNvPr>
            <p:cNvSpPr>
              <a:spLocks noChangeShapeType="1"/>
            </p:cNvSpPr>
            <p:nvPr/>
          </p:nvSpPr>
          <p:spPr bwMode="auto">
            <a:xfrm>
              <a:off x="4572000" y="2331172"/>
              <a:ext cx="0" cy="53340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40" name="Line 40">
              <a:extLst>
                <a:ext uri="{FF2B5EF4-FFF2-40B4-BE49-F238E27FC236}">
                  <a16:creationId xmlns:a16="http://schemas.microsoft.com/office/drawing/2014/main" id="{B44435AA-151B-4A83-B2DD-17457B86D0E5}"/>
                </a:ext>
              </a:extLst>
            </p:cNvPr>
            <p:cNvSpPr>
              <a:spLocks noChangeShapeType="1"/>
            </p:cNvSpPr>
            <p:nvPr/>
          </p:nvSpPr>
          <p:spPr bwMode="auto">
            <a:xfrm>
              <a:off x="4572000" y="2864572"/>
              <a:ext cx="381000" cy="0"/>
            </a:xfrm>
            <a:prstGeom prst="line">
              <a:avLst/>
            </a:prstGeom>
            <a:noFill/>
            <a:ln w="9525">
              <a:solidFill>
                <a:schemeClr val="tx1"/>
              </a:solidFill>
              <a:round/>
              <a:headEnd/>
              <a:tailEnd type="stealth" w="lg" len="lg"/>
            </a:ln>
          </p:spPr>
          <p:txBody>
            <a:bodyPr/>
            <a:lstStyle/>
            <a:p>
              <a:pPr algn="ctr">
                <a:defRPr/>
              </a:pPr>
              <a:endParaRPr lang="en-US">
                <a:effectLst>
                  <a:outerShdw blurRad="38100" dist="38100" dir="2700000" algn="tl">
                    <a:srgbClr val="000000">
                      <a:alpha val="43137"/>
                    </a:srgbClr>
                  </a:outerShdw>
                </a:effectLst>
              </a:endParaRPr>
            </a:p>
          </p:txBody>
        </p:sp>
      </p:grpSp>
      <p:grpSp>
        <p:nvGrpSpPr>
          <p:cNvPr id="7" name="Group 41">
            <a:extLst>
              <a:ext uri="{FF2B5EF4-FFF2-40B4-BE49-F238E27FC236}">
                <a16:creationId xmlns:a16="http://schemas.microsoft.com/office/drawing/2014/main" id="{6C8B250A-DBB0-4317-ABD6-2743C4FEE85D}"/>
              </a:ext>
            </a:extLst>
          </p:cNvPr>
          <p:cNvGrpSpPr>
            <a:grpSpLocks/>
          </p:cNvGrpSpPr>
          <p:nvPr/>
        </p:nvGrpSpPr>
        <p:grpSpPr bwMode="auto">
          <a:xfrm>
            <a:off x="2667000" y="1950172"/>
            <a:ext cx="609600" cy="304800"/>
            <a:chOff x="1536" y="1440"/>
            <a:chExt cx="384" cy="192"/>
          </a:xfrm>
        </p:grpSpPr>
        <p:sp>
          <p:nvSpPr>
            <p:cNvPr id="9252" name="Text Box 42">
              <a:extLst>
                <a:ext uri="{FF2B5EF4-FFF2-40B4-BE49-F238E27FC236}">
                  <a16:creationId xmlns:a16="http://schemas.microsoft.com/office/drawing/2014/main" id="{8F0B6A77-61E0-4BD4-A2EA-06F93FCDF6AC}"/>
                </a:ext>
              </a:extLst>
            </p:cNvPr>
            <p:cNvSpPr txBox="1">
              <a:spLocks noChangeArrowheads="1"/>
            </p:cNvSpPr>
            <p:nvPr/>
          </p:nvSpPr>
          <p:spPr bwMode="auto">
            <a:xfrm>
              <a:off x="1536" y="1440"/>
              <a:ext cx="383" cy="192"/>
            </a:xfrm>
            <a:prstGeom prst="rect">
              <a:avLst/>
            </a:prstGeom>
            <a:noFill/>
            <a:ln w="9525">
              <a:noFill/>
              <a:miter lim="800000"/>
              <a:headEnd/>
              <a:tailEnd/>
            </a:ln>
          </p:spPr>
          <p:txBody>
            <a:bodyPr wrap="none">
              <a:spAutoFit/>
            </a:bodyPr>
            <a:lstStyle/>
            <a:p>
              <a:pPr algn="ctr" eaLnBrk="1" hangingPunct="1">
                <a:defRPr/>
              </a:pPr>
              <a:r>
                <a:rPr lang="en-US" sz="1400" i="1">
                  <a:effectLst>
                    <a:outerShdw blurRad="38100" dist="38100" dir="2700000" algn="tl">
                      <a:srgbClr val="000000">
                        <a:alpha val="43137"/>
                      </a:srgbClr>
                    </a:outerShdw>
                  </a:effectLst>
                  <a:latin typeface="Arial" charset="0"/>
                </a:rPr>
                <a:t>index</a:t>
              </a:r>
            </a:p>
          </p:txBody>
        </p:sp>
        <p:sp>
          <p:nvSpPr>
            <p:cNvPr id="9253" name="Line 43">
              <a:extLst>
                <a:ext uri="{FF2B5EF4-FFF2-40B4-BE49-F238E27FC236}">
                  <a16:creationId xmlns:a16="http://schemas.microsoft.com/office/drawing/2014/main" id="{1F23E1C5-9837-498F-BC97-666CB82A0381}"/>
                </a:ext>
              </a:extLst>
            </p:cNvPr>
            <p:cNvSpPr>
              <a:spLocks noChangeShapeType="1"/>
            </p:cNvSpPr>
            <p:nvPr/>
          </p:nvSpPr>
          <p:spPr bwMode="auto">
            <a:xfrm>
              <a:off x="1920" y="1440"/>
              <a:ext cx="0" cy="192"/>
            </a:xfrm>
            <a:prstGeom prst="line">
              <a:avLst/>
            </a:prstGeom>
            <a:noFill/>
            <a:ln w="9525">
              <a:solidFill>
                <a:schemeClr val="tx1"/>
              </a:solidFill>
              <a:round/>
              <a:headEnd/>
              <a:tailEnd type="stealth" w="lg" len="med"/>
            </a:ln>
          </p:spPr>
          <p:txBody>
            <a:bodyPr/>
            <a:lstStyle/>
            <a:p>
              <a:pPr algn="ctr">
                <a:defRPr/>
              </a:pPr>
              <a:endParaRPr lang="en-US">
                <a:effectLst>
                  <a:outerShdw blurRad="38100" dist="38100" dir="2700000" algn="tl">
                    <a:srgbClr val="000000">
                      <a:alpha val="43137"/>
                    </a:srgbClr>
                  </a:outerShdw>
                </a:effectLst>
              </a:endParaRPr>
            </a:p>
          </p:txBody>
        </p:sp>
      </p:grpSp>
      <p:sp>
        <p:nvSpPr>
          <p:cNvPr id="9242" name="Rectangle 44">
            <a:extLst>
              <a:ext uri="{FF2B5EF4-FFF2-40B4-BE49-F238E27FC236}">
                <a16:creationId xmlns:a16="http://schemas.microsoft.com/office/drawing/2014/main" id="{8246AAF0-B4CD-401B-AC2D-5A3628F8E3B2}"/>
              </a:ext>
            </a:extLst>
          </p:cNvPr>
          <p:cNvSpPr>
            <a:spLocks noChangeArrowheads="1"/>
          </p:cNvSpPr>
          <p:nvPr/>
        </p:nvSpPr>
        <p:spPr bwMode="auto">
          <a:xfrm>
            <a:off x="7391400" y="1873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43" name="Rectangle 45">
            <a:extLst>
              <a:ext uri="{FF2B5EF4-FFF2-40B4-BE49-F238E27FC236}">
                <a16:creationId xmlns:a16="http://schemas.microsoft.com/office/drawing/2014/main" id="{D5DB1644-FA07-402F-B4B3-612665B2BAE8}"/>
              </a:ext>
            </a:extLst>
          </p:cNvPr>
          <p:cNvSpPr>
            <a:spLocks noChangeArrowheads="1"/>
          </p:cNvSpPr>
          <p:nvPr/>
        </p:nvSpPr>
        <p:spPr bwMode="auto">
          <a:xfrm>
            <a:off x="6934200" y="1873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44" name="Rectangle 46">
            <a:extLst>
              <a:ext uri="{FF2B5EF4-FFF2-40B4-BE49-F238E27FC236}">
                <a16:creationId xmlns:a16="http://schemas.microsoft.com/office/drawing/2014/main" id="{0D80672B-1E43-4367-A213-6E7B1C203405}"/>
              </a:ext>
            </a:extLst>
          </p:cNvPr>
          <p:cNvSpPr>
            <a:spLocks noChangeArrowheads="1"/>
          </p:cNvSpPr>
          <p:nvPr/>
        </p:nvSpPr>
        <p:spPr bwMode="auto">
          <a:xfrm>
            <a:off x="6934200" y="3016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45" name="Rectangle 47">
            <a:extLst>
              <a:ext uri="{FF2B5EF4-FFF2-40B4-BE49-F238E27FC236}">
                <a16:creationId xmlns:a16="http://schemas.microsoft.com/office/drawing/2014/main" id="{71A52687-CE1B-4B28-B067-D8DCEDD224FC}"/>
              </a:ext>
            </a:extLst>
          </p:cNvPr>
          <p:cNvSpPr>
            <a:spLocks noChangeArrowheads="1"/>
          </p:cNvSpPr>
          <p:nvPr/>
        </p:nvSpPr>
        <p:spPr bwMode="auto">
          <a:xfrm>
            <a:off x="7391400" y="3016972"/>
            <a:ext cx="381000" cy="304800"/>
          </a:xfrm>
          <a:prstGeom prst="rect">
            <a:avLst/>
          </a:prstGeom>
          <a:noFill/>
          <a:ln w="9525">
            <a:solidFill>
              <a:schemeClr val="tx1"/>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sp>
        <p:nvSpPr>
          <p:cNvPr id="9246" name="Line 48">
            <a:extLst>
              <a:ext uri="{FF2B5EF4-FFF2-40B4-BE49-F238E27FC236}">
                <a16:creationId xmlns:a16="http://schemas.microsoft.com/office/drawing/2014/main" id="{75E3A909-8D88-41EF-80FF-CBEF4FDF8E36}"/>
              </a:ext>
            </a:extLst>
          </p:cNvPr>
          <p:cNvSpPr>
            <a:spLocks noChangeShapeType="1"/>
          </p:cNvSpPr>
          <p:nvPr/>
        </p:nvSpPr>
        <p:spPr bwMode="auto">
          <a:xfrm>
            <a:off x="4953000" y="2712172"/>
            <a:ext cx="8382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47" name="Line 49">
            <a:extLst>
              <a:ext uri="{FF2B5EF4-FFF2-40B4-BE49-F238E27FC236}">
                <a16:creationId xmlns:a16="http://schemas.microsoft.com/office/drawing/2014/main" id="{0B25AD33-6CD0-440F-BBB2-775CF98C2536}"/>
              </a:ext>
            </a:extLst>
          </p:cNvPr>
          <p:cNvSpPr>
            <a:spLocks noChangeShapeType="1"/>
          </p:cNvSpPr>
          <p:nvPr/>
        </p:nvSpPr>
        <p:spPr bwMode="auto">
          <a:xfrm>
            <a:off x="4953000" y="2940772"/>
            <a:ext cx="8382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48" name="Line 50">
            <a:extLst>
              <a:ext uri="{FF2B5EF4-FFF2-40B4-BE49-F238E27FC236}">
                <a16:creationId xmlns:a16="http://schemas.microsoft.com/office/drawing/2014/main" id="{3EF08887-41FD-4789-A190-914DC48B35D7}"/>
              </a:ext>
            </a:extLst>
          </p:cNvPr>
          <p:cNvSpPr>
            <a:spLocks noChangeShapeType="1"/>
          </p:cNvSpPr>
          <p:nvPr/>
        </p:nvSpPr>
        <p:spPr bwMode="auto">
          <a:xfrm>
            <a:off x="3352800" y="2483572"/>
            <a:ext cx="8382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9249" name="Line 51">
            <a:extLst>
              <a:ext uri="{FF2B5EF4-FFF2-40B4-BE49-F238E27FC236}">
                <a16:creationId xmlns:a16="http://schemas.microsoft.com/office/drawing/2014/main" id="{A3734136-CD75-4649-9F74-4AF633D0A96A}"/>
              </a:ext>
            </a:extLst>
          </p:cNvPr>
          <p:cNvSpPr>
            <a:spLocks noChangeShapeType="1"/>
          </p:cNvSpPr>
          <p:nvPr/>
        </p:nvSpPr>
        <p:spPr bwMode="auto">
          <a:xfrm>
            <a:off x="3352800" y="2254972"/>
            <a:ext cx="838200" cy="0"/>
          </a:xfrm>
          <a:prstGeom prst="line">
            <a:avLst/>
          </a:prstGeom>
          <a:noFill/>
          <a:ln w="9525">
            <a:solidFill>
              <a:schemeClr val="tx1"/>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sp>
        <p:nvSpPr>
          <p:cNvPr id="147508" name="Rectangle 52">
            <a:extLst>
              <a:ext uri="{FF2B5EF4-FFF2-40B4-BE49-F238E27FC236}">
                <a16:creationId xmlns:a16="http://schemas.microsoft.com/office/drawing/2014/main" id="{7549AE79-CE55-433E-A9CE-4DE0FA91EC29}"/>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2499" name="Rectangle 53">
            <a:extLst>
              <a:ext uri="{FF2B5EF4-FFF2-40B4-BE49-F238E27FC236}">
                <a16:creationId xmlns:a16="http://schemas.microsoft.com/office/drawing/2014/main" id="{5EE0C697-A3CF-42BA-866B-8090E81E17A9}"/>
              </a:ext>
            </a:extLst>
          </p:cNvPr>
          <p:cNvSpPr>
            <a:spLocks noChangeArrowheads="1"/>
          </p:cNvSpPr>
          <p:nvPr/>
        </p:nvSpPr>
        <p:spPr bwMode="auto">
          <a:xfrm>
            <a:off x="838200" y="4953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algn="ctr">
              <a:spcBef>
                <a:spcPct val="0"/>
              </a:spcBef>
              <a:buSzTx/>
              <a:buFontTx/>
              <a:buNone/>
            </a:pPr>
            <a:r>
              <a:rPr lang="en-US" altLang="en-US" b="1">
                <a:solidFill>
                  <a:schemeClr val="tx2"/>
                </a:solidFill>
              </a:rPr>
              <a:t>In-memory File System Data Structure</a:t>
            </a:r>
          </a:p>
        </p:txBody>
      </p:sp>
      <p:grpSp>
        <p:nvGrpSpPr>
          <p:cNvPr id="54" name="Group 39">
            <a:extLst>
              <a:ext uri="{FF2B5EF4-FFF2-40B4-BE49-F238E27FC236}">
                <a16:creationId xmlns:a16="http://schemas.microsoft.com/office/drawing/2014/main" id="{50959613-8D05-4A54-ADFB-A2D83B83CB7D}"/>
              </a:ext>
            </a:extLst>
          </p:cNvPr>
          <p:cNvGrpSpPr>
            <a:grpSpLocks/>
          </p:cNvGrpSpPr>
          <p:nvPr/>
        </p:nvGrpSpPr>
        <p:grpSpPr bwMode="auto">
          <a:xfrm>
            <a:off x="1810544" y="2102572"/>
            <a:ext cx="2566987" cy="2270125"/>
            <a:chOff x="1311" y="2592"/>
            <a:chExt cx="1617" cy="1430"/>
          </a:xfrm>
        </p:grpSpPr>
        <p:sp>
          <p:nvSpPr>
            <p:cNvPr id="55" name="Text Box 40">
              <a:extLst>
                <a:ext uri="{FF2B5EF4-FFF2-40B4-BE49-F238E27FC236}">
                  <a16:creationId xmlns:a16="http://schemas.microsoft.com/office/drawing/2014/main" id="{E97E56B0-8101-4FE1-A94D-51917234781D}"/>
                </a:ext>
              </a:extLst>
            </p:cNvPr>
            <p:cNvSpPr txBox="1">
              <a:spLocks noChangeArrowheads="1"/>
            </p:cNvSpPr>
            <p:nvPr/>
          </p:nvSpPr>
          <p:spPr bwMode="auto">
            <a:xfrm>
              <a:off x="1311" y="3696"/>
              <a:ext cx="1319" cy="326"/>
            </a:xfrm>
            <a:prstGeom prst="rect">
              <a:avLst/>
            </a:prstGeom>
            <a:noFill/>
            <a:ln w="9525">
              <a:noFill/>
              <a:miter lim="800000"/>
              <a:headEnd/>
              <a:tailEnd/>
            </a:ln>
          </p:spPr>
          <p:txBody>
            <a:bodyPr wrap="none">
              <a:spAutoFit/>
            </a:bodyPr>
            <a:lstStyle/>
            <a:p>
              <a:pPr algn="ctr" eaLnBrk="1" hangingPunct="1">
                <a:defRPr/>
              </a:pPr>
              <a:r>
                <a:rPr lang="en-US" sz="1400" i="1">
                  <a:solidFill>
                    <a:srgbClr val="3333FF"/>
                  </a:solidFill>
                  <a:effectLst>
                    <a:outerShdw blurRad="38100" dist="38100" dir="2700000" algn="tl">
                      <a:srgbClr val="000000">
                        <a:alpha val="43137"/>
                      </a:srgbClr>
                    </a:outerShdw>
                  </a:effectLst>
                  <a:latin typeface="Arial" charset="0"/>
                </a:rPr>
                <a:t>- current position pointer</a:t>
              </a:r>
            </a:p>
            <a:p>
              <a:pPr algn="ctr" eaLnBrk="1" hangingPunct="1">
                <a:defRPr/>
              </a:pPr>
              <a:r>
                <a:rPr lang="en-US" sz="1400" i="1">
                  <a:solidFill>
                    <a:srgbClr val="3333FF"/>
                  </a:solidFill>
                  <a:effectLst>
                    <a:outerShdw blurRad="38100" dist="38100" dir="2700000" algn="tl">
                      <a:srgbClr val="000000">
                        <a:alpha val="43137"/>
                      </a:srgbClr>
                    </a:outerShdw>
                  </a:effectLst>
                  <a:latin typeface="Arial" charset="0"/>
                </a:rPr>
                <a:t>- permissions</a:t>
              </a:r>
            </a:p>
          </p:txBody>
        </p:sp>
        <p:sp>
          <p:nvSpPr>
            <p:cNvPr id="56" name="Oval 41">
              <a:extLst>
                <a:ext uri="{FF2B5EF4-FFF2-40B4-BE49-F238E27FC236}">
                  <a16:creationId xmlns:a16="http://schemas.microsoft.com/office/drawing/2014/main" id="{355A529E-F1A6-477F-9E12-17FEDC2BB765}"/>
                </a:ext>
              </a:extLst>
            </p:cNvPr>
            <p:cNvSpPr>
              <a:spLocks noChangeArrowheads="1"/>
            </p:cNvSpPr>
            <p:nvPr/>
          </p:nvSpPr>
          <p:spPr bwMode="auto">
            <a:xfrm>
              <a:off x="2208" y="2592"/>
              <a:ext cx="720" cy="384"/>
            </a:xfrm>
            <a:prstGeom prst="ellipse">
              <a:avLst/>
            </a:prstGeom>
            <a:noFill/>
            <a:ln w="9525">
              <a:solidFill>
                <a:srgbClr val="0000FF"/>
              </a:solidFill>
              <a:round/>
              <a:headEnd/>
              <a:tailEnd/>
            </a:ln>
          </p:spPr>
          <p:txBody>
            <a:bodyPr wrap="none" anchor="ctr"/>
            <a:lstStyle/>
            <a:p>
              <a:pPr algn="ctr">
                <a:defRPr/>
              </a:pPr>
              <a:endParaRPr lang="en-GB">
                <a:effectLst>
                  <a:outerShdw blurRad="38100" dist="38100" dir="2700000" algn="tl">
                    <a:srgbClr val="C0C0C0"/>
                  </a:outerShdw>
                </a:effectLst>
              </a:endParaRPr>
            </a:p>
          </p:txBody>
        </p:sp>
        <p:sp>
          <p:nvSpPr>
            <p:cNvPr id="57" name="Line 42">
              <a:extLst>
                <a:ext uri="{FF2B5EF4-FFF2-40B4-BE49-F238E27FC236}">
                  <a16:creationId xmlns:a16="http://schemas.microsoft.com/office/drawing/2014/main" id="{41DE505A-D473-4CFA-9315-DD57C1177260}"/>
                </a:ext>
              </a:extLst>
            </p:cNvPr>
            <p:cNvSpPr>
              <a:spLocks noChangeShapeType="1"/>
            </p:cNvSpPr>
            <p:nvPr/>
          </p:nvSpPr>
          <p:spPr bwMode="auto">
            <a:xfrm flipH="1">
              <a:off x="1872" y="2928"/>
              <a:ext cx="432" cy="816"/>
            </a:xfrm>
            <a:prstGeom prst="line">
              <a:avLst/>
            </a:prstGeom>
            <a:noFill/>
            <a:ln w="9525">
              <a:solidFill>
                <a:srgbClr val="0000FF"/>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grpSp>
        <p:nvGrpSpPr>
          <p:cNvPr id="58" name="Group 43">
            <a:extLst>
              <a:ext uri="{FF2B5EF4-FFF2-40B4-BE49-F238E27FC236}">
                <a16:creationId xmlns:a16="http://schemas.microsoft.com/office/drawing/2014/main" id="{EC093024-D356-47BF-B233-D0BB5D5A7409}"/>
              </a:ext>
            </a:extLst>
          </p:cNvPr>
          <p:cNvGrpSpPr>
            <a:grpSpLocks/>
          </p:cNvGrpSpPr>
          <p:nvPr/>
        </p:nvGrpSpPr>
        <p:grpSpPr bwMode="auto">
          <a:xfrm>
            <a:off x="4779963" y="2559772"/>
            <a:ext cx="1697038" cy="1812925"/>
            <a:chOff x="3264" y="2832"/>
            <a:chExt cx="1069" cy="1142"/>
          </a:xfrm>
        </p:grpSpPr>
        <p:sp>
          <p:nvSpPr>
            <p:cNvPr id="59" name="Text Box 44">
              <a:extLst>
                <a:ext uri="{FF2B5EF4-FFF2-40B4-BE49-F238E27FC236}">
                  <a16:creationId xmlns:a16="http://schemas.microsoft.com/office/drawing/2014/main" id="{D1D5EA5F-6502-410F-AE0D-817E4E2DC087}"/>
                </a:ext>
              </a:extLst>
            </p:cNvPr>
            <p:cNvSpPr txBox="1">
              <a:spLocks noChangeArrowheads="1"/>
            </p:cNvSpPr>
            <p:nvPr/>
          </p:nvSpPr>
          <p:spPr bwMode="auto">
            <a:xfrm>
              <a:off x="3423" y="3648"/>
              <a:ext cx="910" cy="326"/>
            </a:xfrm>
            <a:prstGeom prst="rect">
              <a:avLst/>
            </a:prstGeom>
            <a:noFill/>
            <a:ln w="9525">
              <a:noFill/>
              <a:miter lim="800000"/>
              <a:headEnd/>
              <a:tailEnd/>
            </a:ln>
          </p:spPr>
          <p:txBody>
            <a:bodyPr wrap="none">
              <a:spAutoFit/>
            </a:bodyPr>
            <a:lstStyle/>
            <a:p>
              <a:pPr algn="ctr" eaLnBrk="1" hangingPunct="1">
                <a:defRPr/>
              </a:pPr>
              <a:r>
                <a:rPr lang="en-US" sz="1400" i="1" dirty="0">
                  <a:solidFill>
                    <a:srgbClr val="3333FF"/>
                  </a:solidFill>
                  <a:effectLst>
                    <a:outerShdw blurRad="38100" dist="38100" dir="2700000" algn="tl">
                      <a:srgbClr val="000000">
                        <a:alpha val="43137"/>
                      </a:srgbClr>
                    </a:outerShdw>
                  </a:effectLst>
                  <a:latin typeface="Arial" charset="0"/>
                </a:rPr>
                <a:t>- file open count</a:t>
              </a:r>
            </a:p>
            <a:p>
              <a:pPr algn="ctr" eaLnBrk="1" hangingPunct="1">
                <a:defRPr/>
              </a:pPr>
              <a:r>
                <a:rPr lang="en-US" sz="1400" i="1" dirty="0">
                  <a:solidFill>
                    <a:srgbClr val="3333FF"/>
                  </a:solidFill>
                  <a:effectLst>
                    <a:outerShdw blurRad="38100" dist="38100" dir="2700000" algn="tl">
                      <a:srgbClr val="000000">
                        <a:alpha val="43137"/>
                      </a:srgbClr>
                    </a:outerShdw>
                  </a:effectLst>
                  <a:latin typeface="Arial" charset="0"/>
                </a:rPr>
                <a:t>- copy of FCB</a:t>
              </a:r>
            </a:p>
          </p:txBody>
        </p:sp>
        <p:sp>
          <p:nvSpPr>
            <p:cNvPr id="60" name="Oval 45">
              <a:extLst>
                <a:ext uri="{FF2B5EF4-FFF2-40B4-BE49-F238E27FC236}">
                  <a16:creationId xmlns:a16="http://schemas.microsoft.com/office/drawing/2014/main" id="{FD999F8A-BDA5-4C59-91DA-EAF48B269664}"/>
                </a:ext>
              </a:extLst>
            </p:cNvPr>
            <p:cNvSpPr>
              <a:spLocks noChangeArrowheads="1"/>
            </p:cNvSpPr>
            <p:nvPr/>
          </p:nvSpPr>
          <p:spPr bwMode="auto">
            <a:xfrm>
              <a:off x="3264" y="2832"/>
              <a:ext cx="720" cy="384"/>
            </a:xfrm>
            <a:prstGeom prst="ellipse">
              <a:avLst/>
            </a:prstGeom>
            <a:noFill/>
            <a:ln w="9525">
              <a:solidFill>
                <a:srgbClr val="0000FF"/>
              </a:solidFill>
              <a:round/>
              <a:headEnd/>
              <a:tailEnd/>
            </a:ln>
          </p:spPr>
          <p:txBody>
            <a:bodyPr wrap="none" anchor="ctr"/>
            <a:lstStyle/>
            <a:p>
              <a:pPr algn="ctr">
                <a:defRPr/>
              </a:pPr>
              <a:endParaRPr lang="en-GB">
                <a:effectLst>
                  <a:outerShdw blurRad="38100" dist="38100" dir="2700000" algn="tl">
                    <a:srgbClr val="C0C0C0"/>
                  </a:outerShdw>
                </a:effectLst>
              </a:endParaRPr>
            </a:p>
          </p:txBody>
        </p:sp>
        <p:sp>
          <p:nvSpPr>
            <p:cNvPr id="61" name="Line 46">
              <a:extLst>
                <a:ext uri="{FF2B5EF4-FFF2-40B4-BE49-F238E27FC236}">
                  <a16:creationId xmlns:a16="http://schemas.microsoft.com/office/drawing/2014/main" id="{79302223-FFF9-48D6-AECD-21059E2F7BD2}"/>
                </a:ext>
              </a:extLst>
            </p:cNvPr>
            <p:cNvSpPr>
              <a:spLocks noChangeShapeType="1"/>
            </p:cNvSpPr>
            <p:nvPr/>
          </p:nvSpPr>
          <p:spPr bwMode="auto">
            <a:xfrm>
              <a:off x="3888" y="3168"/>
              <a:ext cx="144" cy="528"/>
            </a:xfrm>
            <a:prstGeom prst="line">
              <a:avLst/>
            </a:prstGeom>
            <a:noFill/>
            <a:ln w="9525">
              <a:solidFill>
                <a:srgbClr val="0000FF"/>
              </a:solidFill>
              <a:round/>
              <a:headEnd/>
              <a:tailEnd/>
            </a:ln>
          </p:spPr>
          <p:txBody>
            <a:bodyPr/>
            <a:lstStyle/>
            <a:p>
              <a:pPr algn="ctr">
                <a:defRPr/>
              </a:pPr>
              <a:endParaRPr lang="en-US">
                <a:effectLst>
                  <a:outerShdw blurRad="38100" dist="38100" dir="2700000" algn="tl">
                    <a:srgbClr val="000000">
                      <a:alpha val="43137"/>
                    </a:srgbClr>
                  </a:outerShdw>
                </a:effectLst>
              </a:endParaRPr>
            </a:p>
          </p:txBody>
        </p:sp>
      </p:grpSp>
      <p:sp>
        <p:nvSpPr>
          <p:cNvPr id="2" name="Text Box 40">
            <a:extLst>
              <a:ext uri="{FF2B5EF4-FFF2-40B4-BE49-F238E27FC236}">
                <a16:creationId xmlns:a16="http://schemas.microsoft.com/office/drawing/2014/main" id="{E39A85C1-6A50-4ABA-937B-7844F4E021C5}"/>
              </a:ext>
            </a:extLst>
          </p:cNvPr>
          <p:cNvSpPr txBox="1">
            <a:spLocks noChangeArrowheads="1"/>
          </p:cNvSpPr>
          <p:nvPr/>
        </p:nvSpPr>
        <p:spPr bwMode="auto">
          <a:xfrm>
            <a:off x="1052101" y="4776644"/>
            <a:ext cx="7107649" cy="1154162"/>
          </a:xfrm>
          <a:prstGeom prst="rect">
            <a:avLst/>
          </a:prstGeom>
          <a:noFill/>
          <a:ln w="9525">
            <a:noFill/>
            <a:miter lim="800000"/>
            <a:headEnd/>
            <a:tailEnd/>
          </a:ln>
        </p:spPr>
        <p:txBody>
          <a:bodyPr wrap="square">
            <a:spAutoFit/>
          </a:bodyPr>
          <a:lstStyle/>
          <a:p>
            <a:pPr marL="285750" indent="-285750" algn="l" eaLnBrk="1" hangingPunct="1">
              <a:spcBef>
                <a:spcPts val="0"/>
              </a:spcBef>
              <a:spcAft>
                <a:spcPts val="600"/>
              </a:spcAft>
              <a:buFont typeface="Arial" panose="020B0604020202020204" pitchFamily="34" charset="0"/>
              <a:buChar char="•"/>
              <a:defRPr/>
            </a:pPr>
            <a:r>
              <a:rPr lang="en-US" sz="1600" i="1" dirty="0">
                <a:solidFill>
                  <a:schemeClr val="accent2"/>
                </a:solidFill>
                <a:latin typeface="Arial" charset="0"/>
              </a:rPr>
              <a:t>Current position pointer &amp; amount of data to read </a:t>
            </a:r>
            <a:r>
              <a:rPr lang="en-US" sz="1600" i="1" dirty="0">
                <a:solidFill>
                  <a:schemeClr val="accent2"/>
                </a:solidFill>
                <a:latin typeface="Arial" charset="0"/>
                <a:sym typeface="Symbol"/>
              </a:rPr>
              <a:t> logical file blocks to be accessed</a:t>
            </a:r>
            <a:endParaRPr lang="en-US" sz="1600" i="1" dirty="0">
              <a:solidFill>
                <a:schemeClr val="accent2"/>
              </a:solidFill>
              <a:latin typeface="Arial" charset="0"/>
            </a:endParaRPr>
          </a:p>
          <a:p>
            <a:pPr marL="285750" indent="-285750" algn="l" eaLnBrk="1" hangingPunct="1">
              <a:spcBef>
                <a:spcPts val="0"/>
              </a:spcBef>
              <a:spcAft>
                <a:spcPts val="600"/>
              </a:spcAft>
              <a:buFont typeface="Arial" panose="020B0604020202020204" pitchFamily="34" charset="0"/>
              <a:buChar char="•"/>
              <a:defRPr/>
            </a:pPr>
            <a:r>
              <a:rPr lang="en-US" sz="1600" i="1" dirty="0">
                <a:solidFill>
                  <a:schemeClr val="accent2"/>
                </a:solidFill>
                <a:latin typeface="Arial" charset="0"/>
              </a:rPr>
              <a:t>Information in FCB &amp; file allocation method </a:t>
            </a:r>
            <a:r>
              <a:rPr lang="en-US" sz="1600" i="1" dirty="0">
                <a:solidFill>
                  <a:schemeClr val="accent2"/>
                </a:solidFill>
                <a:latin typeface="Arial" charset="0"/>
                <a:sym typeface="Symbol"/>
              </a:rPr>
              <a:t> where these blocks are on hard-disk</a:t>
            </a:r>
            <a:endParaRPr lang="en-US" sz="1600" i="1" dirty="0">
              <a:solidFill>
                <a:schemeClr val="accent2"/>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withGroup">
                            <p:stCondLst>
                              <p:cond delay="1000"/>
                            </p:stCondLst>
                            <p:childTnLst>
                              <p:par>
                                <p:cTn id="13" presetID="1"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8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47481"/>
                                        </p:tgtEl>
                                        <p:attrNameLst>
                                          <p:attrName>style.visibility</p:attrName>
                                        </p:attrNameLst>
                                      </p:cBhvr>
                                      <p:to>
                                        <p:strVal val="visible"/>
                                      </p:to>
                                    </p:set>
                                    <p:animEffect transition="in" filter="wipe(left)">
                                      <p:cBhvr>
                                        <p:cTn id="26" dur="500"/>
                                        <p:tgtEl>
                                          <p:spTgt spid="147481"/>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1000"/>
                                        <p:tgtEl>
                                          <p:spTgt spid="2">
                                            <p:txEl>
                                              <p:pRg st="0" end="0"/>
                                            </p:txEl>
                                          </p:spTgt>
                                        </p:tgtEl>
                                      </p:cBhvr>
                                    </p:animEffect>
                                    <p:anim calcmode="lin" valueType="num">
                                      <p:cBhvr>
                                        <p:cTn id="4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xEl>
                                              <p:pRg st="1" end="1"/>
                                            </p:txEl>
                                          </p:spTgt>
                                        </p:tgtEl>
                                        <p:attrNameLst>
                                          <p:attrName>style.visibility</p:attrName>
                                        </p:attrNameLst>
                                      </p:cBhvr>
                                      <p:to>
                                        <p:strVal val="visible"/>
                                      </p:to>
                                    </p:set>
                                    <p:anim calcmode="lin" valueType="num">
                                      <p:cBhvr additive="base">
                                        <p:cTn id="46"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80" grpId="0" animBg="1"/>
      <p:bldP spid="1474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6" name="Rectangle 14">
            <a:extLst>
              <a:ext uri="{FF2B5EF4-FFF2-40B4-BE49-F238E27FC236}">
                <a16:creationId xmlns:a16="http://schemas.microsoft.com/office/drawing/2014/main" id="{5979C3D1-A856-4B57-AD5E-AAA7B5F77B8D}"/>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47107" name="Rectangle 2">
            <a:extLst>
              <a:ext uri="{FF2B5EF4-FFF2-40B4-BE49-F238E27FC236}">
                <a16:creationId xmlns:a16="http://schemas.microsoft.com/office/drawing/2014/main" id="{AAF555C3-3266-4B3D-8975-14B304100732}"/>
              </a:ext>
            </a:extLst>
          </p:cNvPr>
          <p:cNvSpPr>
            <a:spLocks noGrp="1" noChangeArrowheads="1"/>
          </p:cNvSpPr>
          <p:nvPr>
            <p:ph type="title"/>
          </p:nvPr>
        </p:nvSpPr>
        <p:spPr/>
        <p:txBody>
          <a:bodyPr/>
          <a:lstStyle/>
          <a:p>
            <a:r>
              <a:rPr lang="en-US" altLang="en-US"/>
              <a:t>File Protection in UNIX</a:t>
            </a:r>
          </a:p>
        </p:txBody>
      </p:sp>
      <p:sp>
        <p:nvSpPr>
          <p:cNvPr id="47108" name="Rectangle 3">
            <a:extLst>
              <a:ext uri="{FF2B5EF4-FFF2-40B4-BE49-F238E27FC236}">
                <a16:creationId xmlns:a16="http://schemas.microsoft.com/office/drawing/2014/main" id="{A422FB10-A126-458D-B97B-5FD067C457C9}"/>
              </a:ext>
            </a:extLst>
          </p:cNvPr>
          <p:cNvSpPr>
            <a:spLocks noGrp="1" noChangeArrowheads="1"/>
          </p:cNvSpPr>
          <p:nvPr>
            <p:ph type="body" sz="half" idx="1"/>
          </p:nvPr>
        </p:nvSpPr>
        <p:spPr>
          <a:xfrm>
            <a:off x="650875" y="1204913"/>
            <a:ext cx="8078788" cy="3625850"/>
          </a:xfrm>
        </p:spPr>
        <p:txBody>
          <a:bodyPr/>
          <a:lstStyle/>
          <a:p>
            <a:pPr>
              <a:spcBef>
                <a:spcPct val="0"/>
              </a:spcBef>
              <a:tabLst>
                <a:tab pos="1833563" algn="l"/>
                <a:tab pos="4459288" algn="l"/>
                <a:tab pos="5195888" algn="l"/>
                <a:tab pos="5888038" algn="l"/>
              </a:tabLst>
            </a:pPr>
            <a:r>
              <a:rPr lang="en-GB" altLang="en-US" sz="2600"/>
              <a:t>Model of Access: </a:t>
            </a:r>
            <a:r>
              <a:rPr lang="en-GB" altLang="en-US" sz="2600" i="1">
                <a:solidFill>
                  <a:srgbClr val="FF0000"/>
                </a:solidFill>
              </a:rPr>
              <a:t>read</a:t>
            </a:r>
            <a:r>
              <a:rPr lang="en-GB" altLang="en-US" sz="2600" i="1"/>
              <a:t>, </a:t>
            </a:r>
            <a:r>
              <a:rPr lang="en-GB" altLang="en-US" sz="2600" i="1">
                <a:solidFill>
                  <a:srgbClr val="FF0000"/>
                </a:solidFill>
              </a:rPr>
              <a:t>write</a:t>
            </a:r>
            <a:r>
              <a:rPr lang="en-GB" altLang="en-US" sz="2600" i="1"/>
              <a:t>, </a:t>
            </a:r>
            <a:r>
              <a:rPr lang="en-GB" altLang="en-US" sz="2600" i="1">
                <a:solidFill>
                  <a:srgbClr val="FF0000"/>
                </a:solidFill>
              </a:rPr>
              <a:t>execute</a:t>
            </a:r>
            <a:endParaRPr lang="en-GB" altLang="en-US" sz="2600">
              <a:solidFill>
                <a:srgbClr val="FF0000"/>
              </a:solidFill>
            </a:endParaRPr>
          </a:p>
          <a:p>
            <a:pPr>
              <a:spcBef>
                <a:spcPts val="1200"/>
              </a:spcBef>
              <a:tabLst>
                <a:tab pos="1833563" algn="l"/>
                <a:tab pos="4459288" algn="l"/>
                <a:tab pos="5195888" algn="l"/>
                <a:tab pos="5888038" algn="l"/>
              </a:tabLst>
            </a:pPr>
            <a:r>
              <a:rPr lang="en-GB" altLang="en-US" sz="2600"/>
              <a:t>Three Classes of Users:</a:t>
            </a:r>
          </a:p>
          <a:p>
            <a:pPr>
              <a:spcBef>
                <a:spcPct val="0"/>
              </a:spcBef>
              <a:buFontTx/>
              <a:buNone/>
              <a:tabLst>
                <a:tab pos="1833563" algn="l"/>
                <a:tab pos="4459288" algn="l"/>
                <a:tab pos="5195888" algn="l"/>
                <a:tab pos="5888038" algn="l"/>
              </a:tabLst>
            </a:pPr>
            <a:r>
              <a:rPr lang="en-GB" altLang="en-US" sz="2200"/>
              <a:t>	  </a:t>
            </a:r>
            <a:r>
              <a:rPr lang="en-GB" altLang="en-US" sz="2400"/>
              <a:t>				RWX</a:t>
            </a:r>
          </a:p>
          <a:p>
            <a:pPr lvl="1">
              <a:spcBef>
                <a:spcPct val="0"/>
              </a:spcBef>
              <a:tabLst>
                <a:tab pos="1833563" algn="l"/>
                <a:tab pos="4459288" algn="l"/>
                <a:tab pos="5195888" algn="l"/>
                <a:tab pos="5888038" algn="l"/>
              </a:tabLst>
            </a:pPr>
            <a:r>
              <a:rPr lang="en-GB" altLang="en-US" sz="2400"/>
              <a:t>owner access:	7	</a:t>
            </a:r>
            <a:r>
              <a:rPr lang="en-GB" altLang="en-US" sz="2400">
                <a:sym typeface="Symbol" panose="05050102010706020507" pitchFamily="18" charset="2"/>
              </a:rPr>
              <a:t>	1 1 1</a:t>
            </a:r>
          </a:p>
          <a:p>
            <a:pPr algn="ctr">
              <a:spcBef>
                <a:spcPts val="1200"/>
              </a:spcBef>
              <a:buFontTx/>
              <a:buNone/>
              <a:tabLst>
                <a:tab pos="1833563" algn="l"/>
                <a:tab pos="4459288" algn="l"/>
                <a:tab pos="5195888" algn="l"/>
                <a:tab pos="5888038" algn="l"/>
              </a:tabLst>
            </a:pPr>
            <a:r>
              <a:rPr lang="en-GB" altLang="en-US" sz="2400"/>
              <a:t>			R - X</a:t>
            </a:r>
          </a:p>
          <a:p>
            <a:pPr lvl="1">
              <a:spcBef>
                <a:spcPct val="0"/>
              </a:spcBef>
              <a:tabLst>
                <a:tab pos="1833563" algn="l"/>
                <a:tab pos="4459288" algn="l"/>
                <a:tab pos="5195888" algn="l"/>
                <a:tab pos="5888038" algn="l"/>
              </a:tabLst>
            </a:pPr>
            <a:r>
              <a:rPr lang="en-GB" altLang="en-US" sz="2400"/>
              <a:t>group access:	5	</a:t>
            </a:r>
            <a:r>
              <a:rPr lang="en-GB" altLang="en-US" sz="2400">
                <a:sym typeface="Symbol" panose="05050102010706020507" pitchFamily="18" charset="2"/>
              </a:rPr>
              <a:t>	1 0 1</a:t>
            </a:r>
          </a:p>
          <a:p>
            <a:pPr algn="ctr">
              <a:spcBef>
                <a:spcPts val="1200"/>
              </a:spcBef>
              <a:buFontTx/>
              <a:buNone/>
              <a:tabLst>
                <a:tab pos="1833563" algn="l"/>
                <a:tab pos="4459288" algn="l"/>
                <a:tab pos="5195888" algn="l"/>
                <a:tab pos="5888038" algn="l"/>
              </a:tabLst>
            </a:pPr>
            <a:r>
              <a:rPr lang="en-GB" altLang="en-US" sz="2400"/>
              <a:t>			- - X</a:t>
            </a:r>
          </a:p>
          <a:p>
            <a:pPr lvl="1">
              <a:spcBef>
                <a:spcPct val="0"/>
              </a:spcBef>
              <a:tabLst>
                <a:tab pos="1833563" algn="l"/>
                <a:tab pos="4459288" algn="l"/>
                <a:tab pos="5195888" algn="l"/>
                <a:tab pos="5888038" algn="l"/>
              </a:tabLst>
            </a:pPr>
            <a:r>
              <a:rPr lang="en-GB" altLang="en-US" sz="2400"/>
              <a:t>public access:	1	</a:t>
            </a:r>
            <a:r>
              <a:rPr lang="en-GB" altLang="en-US" sz="2400">
                <a:sym typeface="Symbol" panose="05050102010706020507" pitchFamily="18" charset="2"/>
              </a:rPr>
              <a:t>	0 0 1</a:t>
            </a:r>
            <a:endParaRPr lang="en-US" altLang="en-US" sz="2400">
              <a:sym typeface="Symbol" panose="05050102010706020507" pitchFamily="18" charset="2"/>
            </a:endParaRPr>
          </a:p>
        </p:txBody>
      </p:sp>
      <p:graphicFrame>
        <p:nvGraphicFramePr>
          <p:cNvPr id="106818" name="Group 322">
            <a:extLst>
              <a:ext uri="{FF2B5EF4-FFF2-40B4-BE49-F238E27FC236}">
                <a16:creationId xmlns:a16="http://schemas.microsoft.com/office/drawing/2014/main" id="{E2315CCE-9AC6-4A0A-B578-A5DAA330EEF6}"/>
              </a:ext>
            </a:extLst>
          </p:cNvPr>
          <p:cNvGraphicFramePr>
            <a:graphicFrameLocks noGrp="1"/>
          </p:cNvGraphicFramePr>
          <p:nvPr>
            <p:ph sz="half" idx="2"/>
          </p:nvPr>
        </p:nvGraphicFramePr>
        <p:xfrm>
          <a:off x="498475" y="4856163"/>
          <a:ext cx="8105775" cy="1371600"/>
        </p:xfrm>
        <a:graphic>
          <a:graphicData uri="http://schemas.openxmlformats.org/drawingml/2006/table">
            <a:tbl>
              <a:tblPr/>
              <a:tblGrid>
                <a:gridCol w="811213">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811212">
                  <a:extLst>
                    <a:ext uri="{9D8B030D-6E8A-4147-A177-3AD203B41FA5}">
                      <a16:colId xmlns:a16="http://schemas.microsoft.com/office/drawing/2014/main" val="20002"/>
                    </a:ext>
                  </a:extLst>
                </a:gridCol>
                <a:gridCol w="809625">
                  <a:extLst>
                    <a:ext uri="{9D8B030D-6E8A-4147-A177-3AD203B41FA5}">
                      <a16:colId xmlns:a16="http://schemas.microsoft.com/office/drawing/2014/main" val="20003"/>
                    </a:ext>
                  </a:extLst>
                </a:gridCol>
                <a:gridCol w="811213">
                  <a:extLst>
                    <a:ext uri="{9D8B030D-6E8A-4147-A177-3AD203B41FA5}">
                      <a16:colId xmlns:a16="http://schemas.microsoft.com/office/drawing/2014/main" val="20004"/>
                    </a:ext>
                  </a:extLst>
                </a:gridCol>
                <a:gridCol w="811212">
                  <a:extLst>
                    <a:ext uri="{9D8B030D-6E8A-4147-A177-3AD203B41FA5}">
                      <a16:colId xmlns:a16="http://schemas.microsoft.com/office/drawing/2014/main" val="20005"/>
                    </a:ext>
                  </a:extLst>
                </a:gridCol>
                <a:gridCol w="809625">
                  <a:extLst>
                    <a:ext uri="{9D8B030D-6E8A-4147-A177-3AD203B41FA5}">
                      <a16:colId xmlns:a16="http://schemas.microsoft.com/office/drawing/2014/main" val="20006"/>
                    </a:ext>
                  </a:extLst>
                </a:gridCol>
                <a:gridCol w="811213">
                  <a:extLst>
                    <a:ext uri="{9D8B030D-6E8A-4147-A177-3AD203B41FA5}">
                      <a16:colId xmlns:a16="http://schemas.microsoft.com/office/drawing/2014/main" val="20007"/>
                    </a:ext>
                  </a:extLst>
                </a:gridCol>
                <a:gridCol w="809625">
                  <a:extLst>
                    <a:ext uri="{9D8B030D-6E8A-4147-A177-3AD203B41FA5}">
                      <a16:colId xmlns:a16="http://schemas.microsoft.com/office/drawing/2014/main" val="20008"/>
                    </a:ext>
                  </a:extLst>
                </a:gridCol>
                <a:gridCol w="811212">
                  <a:extLst>
                    <a:ext uri="{9D8B030D-6E8A-4147-A177-3AD203B41FA5}">
                      <a16:colId xmlns:a16="http://schemas.microsoft.com/office/drawing/2014/main" val="20009"/>
                    </a:ext>
                  </a:extLst>
                </a:gridCol>
              </a:tblGrid>
              <a:tr h="558800">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File</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type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User</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Group</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Public</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Links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Userid</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Size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Date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Time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File</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name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192088">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190500">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r w x</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r - x</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 - x</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1</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smith</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58</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Mar 3</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3:04</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game1</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B871EDFD-063B-4EBD-BFFE-9BF8CF36CB3D}"/>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49155" name="Rectangle 3">
            <a:extLst>
              <a:ext uri="{FF2B5EF4-FFF2-40B4-BE49-F238E27FC236}">
                <a16:creationId xmlns:a16="http://schemas.microsoft.com/office/drawing/2014/main" id="{56A8CF59-810E-421F-894C-A29CED56DA7D}"/>
              </a:ext>
            </a:extLst>
          </p:cNvPr>
          <p:cNvSpPr>
            <a:spLocks noGrp="1" noChangeArrowheads="1"/>
          </p:cNvSpPr>
          <p:nvPr>
            <p:ph type="title"/>
          </p:nvPr>
        </p:nvSpPr>
        <p:spPr/>
        <p:txBody>
          <a:bodyPr/>
          <a:lstStyle/>
          <a:p>
            <a:r>
              <a:rPr lang="en-US" altLang="en-US"/>
              <a:t>File Protection in UNIX</a:t>
            </a:r>
          </a:p>
        </p:txBody>
      </p:sp>
      <p:sp>
        <p:nvSpPr>
          <p:cNvPr id="49156" name="Rectangle 4">
            <a:extLst>
              <a:ext uri="{FF2B5EF4-FFF2-40B4-BE49-F238E27FC236}">
                <a16:creationId xmlns:a16="http://schemas.microsoft.com/office/drawing/2014/main" id="{010D8873-4AD0-470D-A54B-E5000CBEB3EE}"/>
              </a:ext>
            </a:extLst>
          </p:cNvPr>
          <p:cNvSpPr>
            <a:spLocks noGrp="1" noChangeArrowheads="1"/>
          </p:cNvSpPr>
          <p:nvPr>
            <p:ph type="body" sz="half" idx="1"/>
          </p:nvPr>
        </p:nvSpPr>
        <p:spPr>
          <a:xfrm>
            <a:off x="473075" y="1179513"/>
            <a:ext cx="8042275" cy="3506787"/>
          </a:xfrm>
        </p:spPr>
        <p:txBody>
          <a:bodyPr/>
          <a:lstStyle/>
          <a:p>
            <a:pPr>
              <a:spcBef>
                <a:spcPct val="0"/>
              </a:spcBef>
              <a:tabLst>
                <a:tab pos="1833563" algn="l"/>
                <a:tab pos="4459288" algn="l"/>
                <a:tab pos="5195888" algn="l"/>
                <a:tab pos="5888038" algn="l"/>
              </a:tabLst>
            </a:pPr>
            <a:r>
              <a:rPr lang="en-GB" altLang="en-US" sz="2600"/>
              <a:t>Meaning of Permissions for a Directory:</a:t>
            </a:r>
          </a:p>
          <a:p>
            <a:pPr lvl="1">
              <a:spcBef>
                <a:spcPts val="600"/>
              </a:spcBef>
              <a:tabLst>
                <a:tab pos="1833563" algn="l"/>
                <a:tab pos="4459288" algn="l"/>
                <a:tab pos="5195888" algn="l"/>
                <a:tab pos="5888038" algn="l"/>
              </a:tabLst>
            </a:pPr>
            <a:r>
              <a:rPr lang="en-GB" altLang="en-US" sz="2400"/>
              <a:t>To access a directory, the execute permission is essential.  No execute permission,</a:t>
            </a:r>
          </a:p>
          <a:p>
            <a:pPr lvl="2">
              <a:spcBef>
                <a:spcPts val="300"/>
              </a:spcBef>
              <a:tabLst>
                <a:tab pos="1833563" algn="l"/>
                <a:tab pos="4459288" algn="l"/>
                <a:tab pos="5195888" algn="l"/>
                <a:tab pos="5888038" algn="l"/>
              </a:tabLst>
            </a:pPr>
            <a:r>
              <a:rPr lang="en-GB" altLang="en-US" sz="2000"/>
              <a:t>can’t execute any command on the directory</a:t>
            </a:r>
          </a:p>
          <a:p>
            <a:pPr lvl="2">
              <a:spcBef>
                <a:spcPts val="300"/>
              </a:spcBef>
              <a:tabLst>
                <a:tab pos="1833563" algn="l"/>
                <a:tab pos="4459288" algn="l"/>
                <a:tab pos="5195888" algn="l"/>
                <a:tab pos="5888038" algn="l"/>
              </a:tabLst>
            </a:pPr>
            <a:r>
              <a:rPr lang="en-GB" altLang="en-US" sz="2000"/>
              <a:t>have no access to any file contained in the file hierarchy rooted at that directory</a:t>
            </a:r>
          </a:p>
          <a:p>
            <a:pPr lvl="1">
              <a:spcBef>
                <a:spcPts val="600"/>
              </a:spcBef>
              <a:tabLst>
                <a:tab pos="1833563" algn="l"/>
                <a:tab pos="4459288" algn="l"/>
                <a:tab pos="5195888" algn="l"/>
                <a:tab pos="5888038" algn="l"/>
              </a:tabLst>
            </a:pPr>
            <a:r>
              <a:rPr lang="en-GB" altLang="en-US" sz="2400"/>
              <a:t>No read permission -&gt; can’t list the directory</a:t>
            </a:r>
          </a:p>
          <a:p>
            <a:pPr lvl="1">
              <a:spcBef>
                <a:spcPts val="600"/>
              </a:spcBef>
              <a:tabLst>
                <a:tab pos="1833563" algn="l"/>
                <a:tab pos="4459288" algn="l"/>
                <a:tab pos="5195888" algn="l"/>
                <a:tab pos="5888038" algn="l"/>
              </a:tabLst>
            </a:pPr>
            <a:r>
              <a:rPr lang="en-GB" altLang="en-US" sz="2400"/>
              <a:t>No write permission -&gt; can’t create or delete files in the directory</a:t>
            </a:r>
            <a:endParaRPr lang="en-US" altLang="en-US" sz="2400">
              <a:sym typeface="Symbol" panose="05050102010706020507" pitchFamily="18" charset="2"/>
            </a:endParaRPr>
          </a:p>
        </p:txBody>
      </p:sp>
      <p:graphicFrame>
        <p:nvGraphicFramePr>
          <p:cNvPr id="132146" name="Group 50">
            <a:extLst>
              <a:ext uri="{FF2B5EF4-FFF2-40B4-BE49-F238E27FC236}">
                <a16:creationId xmlns:a16="http://schemas.microsoft.com/office/drawing/2014/main" id="{8AEE54AB-0C0E-40D2-8A48-F5BFB9E78E5A}"/>
              </a:ext>
            </a:extLst>
          </p:cNvPr>
          <p:cNvGraphicFramePr>
            <a:graphicFrameLocks noGrp="1"/>
          </p:cNvGraphicFramePr>
          <p:nvPr>
            <p:ph sz="half" idx="2"/>
          </p:nvPr>
        </p:nvGraphicFramePr>
        <p:xfrm>
          <a:off x="547688" y="4756150"/>
          <a:ext cx="8020050" cy="1371600"/>
        </p:xfrm>
        <a:graphic>
          <a:graphicData uri="http://schemas.openxmlformats.org/drawingml/2006/table">
            <a:tbl>
              <a:tblPr/>
              <a:tblGrid>
                <a:gridCol w="801687">
                  <a:extLst>
                    <a:ext uri="{9D8B030D-6E8A-4147-A177-3AD203B41FA5}">
                      <a16:colId xmlns:a16="http://schemas.microsoft.com/office/drawing/2014/main" val="20000"/>
                    </a:ext>
                  </a:extLst>
                </a:gridCol>
                <a:gridCol w="803275">
                  <a:extLst>
                    <a:ext uri="{9D8B030D-6E8A-4147-A177-3AD203B41FA5}">
                      <a16:colId xmlns:a16="http://schemas.microsoft.com/office/drawing/2014/main" val="20001"/>
                    </a:ext>
                  </a:extLst>
                </a:gridCol>
                <a:gridCol w="801688">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4862">
                  <a:extLst>
                    <a:ext uri="{9D8B030D-6E8A-4147-A177-3AD203B41FA5}">
                      <a16:colId xmlns:a16="http://schemas.microsoft.com/office/drawing/2014/main" val="20004"/>
                    </a:ext>
                  </a:extLst>
                </a:gridCol>
                <a:gridCol w="801688">
                  <a:extLst>
                    <a:ext uri="{9D8B030D-6E8A-4147-A177-3AD203B41FA5}">
                      <a16:colId xmlns:a16="http://schemas.microsoft.com/office/drawing/2014/main" val="20005"/>
                    </a:ext>
                  </a:extLst>
                </a:gridCol>
                <a:gridCol w="800100">
                  <a:extLst>
                    <a:ext uri="{9D8B030D-6E8A-4147-A177-3AD203B41FA5}">
                      <a16:colId xmlns:a16="http://schemas.microsoft.com/office/drawing/2014/main" val="20006"/>
                    </a:ext>
                  </a:extLst>
                </a:gridCol>
                <a:gridCol w="801687">
                  <a:extLst>
                    <a:ext uri="{9D8B030D-6E8A-4147-A177-3AD203B41FA5}">
                      <a16:colId xmlns:a16="http://schemas.microsoft.com/office/drawing/2014/main" val="20007"/>
                    </a:ext>
                  </a:extLst>
                </a:gridCol>
                <a:gridCol w="803275">
                  <a:extLst>
                    <a:ext uri="{9D8B030D-6E8A-4147-A177-3AD203B41FA5}">
                      <a16:colId xmlns:a16="http://schemas.microsoft.com/office/drawing/2014/main" val="20008"/>
                    </a:ext>
                  </a:extLst>
                </a:gridCol>
                <a:gridCol w="801688">
                  <a:extLst>
                    <a:ext uri="{9D8B030D-6E8A-4147-A177-3AD203B41FA5}">
                      <a16:colId xmlns:a16="http://schemas.microsoft.com/office/drawing/2014/main" val="20009"/>
                    </a:ext>
                  </a:extLst>
                </a:gridCol>
              </a:tblGrid>
              <a:tr h="534988">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File</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type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User</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Group</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Public</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access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Links</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Userid</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Size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Date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itchFamily="18" charset="0"/>
                        <a:cs typeface="Times New Roman" pitchFamily="18" charset="0"/>
                      </a:endParaRP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Time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File</a:t>
                      </a:r>
                    </a:p>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name</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23850">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a:noFill/>
                    </a:lnR>
                    <a:lnT>
                      <a:noFill/>
                    </a:lnT>
                    <a:lnB>
                      <a:noFill/>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sym typeface="Symbol" pitchFamily="18" charset="2"/>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190500">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d</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r w x</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r - x</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 - -</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0</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smith</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5</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Feb 2</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cs typeface="Times New Roman" pitchFamily="18" charset="0"/>
                        </a:rPr>
                        <a:t>12:01</a:t>
                      </a:r>
                      <a:endParaRPr kumimoji="0" lang="en-US" altLang="en-US" sz="1800" b="0" i="0" u="none" strike="noStrike" cap="none" normalizeH="0" baseline="0">
                        <a:ln>
                          <a:noFill/>
                        </a:ln>
                        <a:solidFill>
                          <a:schemeClr val="tx1"/>
                        </a:solidFill>
                        <a:effectLst/>
                        <a:latin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28600" indent="-228600">
                        <a:spcBef>
                          <a:spcPct val="50000"/>
                        </a:spcBef>
                        <a:buSzPct val="140000"/>
                        <a:defRPr sz="2400">
                          <a:solidFill>
                            <a:schemeClr val="tx1"/>
                          </a:solidFill>
                          <a:latin typeface="Helvetica" pitchFamily="34" charset="0"/>
                        </a:defRPr>
                      </a:lvl1pPr>
                      <a:lvl2pPr marL="742950" indent="-285750">
                        <a:spcBef>
                          <a:spcPct val="20000"/>
                        </a:spcBef>
                        <a:defRPr sz="2400">
                          <a:solidFill>
                            <a:schemeClr val="tx1"/>
                          </a:solidFill>
                          <a:latin typeface="Helvetica" pitchFamily="34" charset="0"/>
                        </a:defRPr>
                      </a:lvl2pPr>
                      <a:lvl3pPr marL="1143000" indent="-228600">
                        <a:spcBef>
                          <a:spcPct val="20000"/>
                        </a:spcBef>
                        <a:buSzPct val="85000"/>
                        <a:buFont typeface="Monotype Sorts" pitchFamily="2" charset="2"/>
                        <a:defRPr sz="2400">
                          <a:solidFill>
                            <a:schemeClr val="tx1"/>
                          </a:solidFill>
                          <a:latin typeface="Helvetica" pitchFamily="34" charset="0"/>
                        </a:defRPr>
                      </a:lvl3pPr>
                      <a:lvl4pPr marL="1600200" indent="-228600">
                        <a:spcBef>
                          <a:spcPct val="20000"/>
                        </a:spcBef>
                        <a:defRPr sz="2400">
                          <a:solidFill>
                            <a:schemeClr val="tx1"/>
                          </a:solidFill>
                          <a:latin typeface="Helvetica" pitchFamily="34" charset="0"/>
                        </a:defRPr>
                      </a:lvl4pPr>
                      <a:lvl5pPr marL="2057400" indent="-228600">
                        <a:spcBef>
                          <a:spcPct val="20000"/>
                        </a:spcBef>
                        <a:defRPr sz="2200">
                          <a:solidFill>
                            <a:schemeClr val="tx1"/>
                          </a:solidFill>
                          <a:latin typeface="Helvetica" pitchFamily="34" charset="0"/>
                        </a:defRPr>
                      </a:lvl5pPr>
                      <a:lvl6pPr marL="2514600" indent="-228600" eaLnBrk="0" fontAlgn="base" hangingPunct="0">
                        <a:spcBef>
                          <a:spcPct val="20000"/>
                        </a:spcBef>
                        <a:spcAft>
                          <a:spcPct val="0"/>
                        </a:spcAft>
                        <a:defRPr sz="2200">
                          <a:solidFill>
                            <a:schemeClr val="tx1"/>
                          </a:solidFill>
                          <a:latin typeface="Helvetica" pitchFamily="34" charset="0"/>
                        </a:defRPr>
                      </a:lvl6pPr>
                      <a:lvl7pPr marL="2971800" indent="-228600" eaLnBrk="0" fontAlgn="base" hangingPunct="0">
                        <a:spcBef>
                          <a:spcPct val="20000"/>
                        </a:spcBef>
                        <a:spcAft>
                          <a:spcPct val="0"/>
                        </a:spcAft>
                        <a:defRPr sz="2200">
                          <a:solidFill>
                            <a:schemeClr val="tx1"/>
                          </a:solidFill>
                          <a:latin typeface="Helvetica" pitchFamily="34" charset="0"/>
                        </a:defRPr>
                      </a:lvl7pPr>
                      <a:lvl8pPr marL="3429000" indent="-228600" eaLnBrk="0" fontAlgn="base" hangingPunct="0">
                        <a:spcBef>
                          <a:spcPct val="20000"/>
                        </a:spcBef>
                        <a:spcAft>
                          <a:spcPct val="0"/>
                        </a:spcAft>
                        <a:defRPr sz="2200">
                          <a:solidFill>
                            <a:schemeClr val="tx1"/>
                          </a:solidFill>
                          <a:latin typeface="Helvetica" pitchFamily="34" charset="0"/>
                        </a:defRPr>
                      </a:lvl8pPr>
                      <a:lvl9pPr marL="3886200" indent="-228600" eaLnBrk="0" fontAlgn="base" hangingPunct="0">
                        <a:spcBef>
                          <a:spcPct val="20000"/>
                        </a:spcBef>
                        <a:spcAft>
                          <a:spcPct val="0"/>
                        </a:spcAft>
                        <a:defRPr sz="2200">
                          <a:solidFill>
                            <a:schemeClr val="tx1"/>
                          </a:solidFill>
                          <a:latin typeface="Helvetica" pitchFamily="34" charset="0"/>
                        </a:defRPr>
                      </a:lvl9pPr>
                    </a:lstStyle>
                    <a:p>
                      <a:pPr marL="228600" marR="0" lvl="0" indent="-2286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itchFamily="18" charset="0"/>
                        </a:rPr>
                        <a:t>games</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a:extLst>
              <a:ext uri="{FF2B5EF4-FFF2-40B4-BE49-F238E27FC236}">
                <a16:creationId xmlns:a16="http://schemas.microsoft.com/office/drawing/2014/main" id="{5E4EF8AC-ACBE-441B-ACA2-464169ABCD9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4515" name="Rectangle 2">
            <a:extLst>
              <a:ext uri="{FF2B5EF4-FFF2-40B4-BE49-F238E27FC236}">
                <a16:creationId xmlns:a16="http://schemas.microsoft.com/office/drawing/2014/main" id="{B1C9FCF1-62B2-4009-82B4-A72A8B9549D7}"/>
              </a:ext>
            </a:extLst>
          </p:cNvPr>
          <p:cNvSpPr>
            <a:spLocks noGrp="1" noChangeArrowheads="1"/>
          </p:cNvSpPr>
          <p:nvPr>
            <p:ph type="title"/>
          </p:nvPr>
        </p:nvSpPr>
        <p:spPr/>
        <p:txBody>
          <a:bodyPr/>
          <a:lstStyle/>
          <a:p>
            <a:r>
              <a:rPr lang="en-US" altLang="en-US"/>
              <a:t>File System Structure</a:t>
            </a:r>
          </a:p>
        </p:txBody>
      </p:sp>
      <p:sp>
        <p:nvSpPr>
          <p:cNvPr id="20484" name="Rectangle 3">
            <a:extLst>
              <a:ext uri="{FF2B5EF4-FFF2-40B4-BE49-F238E27FC236}">
                <a16:creationId xmlns:a16="http://schemas.microsoft.com/office/drawing/2014/main" id="{26FB0CF4-7895-49C5-AE04-1CDF62B42310}"/>
              </a:ext>
            </a:extLst>
          </p:cNvPr>
          <p:cNvSpPr>
            <a:spLocks noGrp="1" noChangeArrowheads="1"/>
          </p:cNvSpPr>
          <p:nvPr>
            <p:ph type="body" idx="1"/>
          </p:nvPr>
        </p:nvSpPr>
        <p:spPr>
          <a:xfrm>
            <a:off x="430213" y="1247775"/>
            <a:ext cx="8264525" cy="5132388"/>
          </a:xfrm>
        </p:spPr>
        <p:txBody>
          <a:bodyPr/>
          <a:lstStyle/>
          <a:p>
            <a:pPr>
              <a:lnSpc>
                <a:spcPct val="95000"/>
              </a:lnSpc>
            </a:pPr>
            <a:r>
              <a:rPr lang="en-GB" altLang="en-US" sz="2400"/>
              <a:t>A file system is generally composed of many different levels. For example:</a:t>
            </a:r>
          </a:p>
          <a:p>
            <a:pPr lvl="1">
              <a:lnSpc>
                <a:spcPct val="95000"/>
              </a:lnSpc>
              <a:spcBef>
                <a:spcPts val="600"/>
              </a:spcBef>
            </a:pPr>
            <a:r>
              <a:rPr lang="en-GB" altLang="en-US" sz="2400" i="1">
                <a:solidFill>
                  <a:srgbClr val="FF0000"/>
                </a:solidFill>
              </a:rPr>
              <a:t>Logical File System</a:t>
            </a:r>
            <a:r>
              <a:rPr lang="en-GB" altLang="en-US" sz="2400"/>
              <a:t>: manages directory structure, responsible for file creation, access, deletion, protection and security.</a:t>
            </a:r>
          </a:p>
          <a:p>
            <a:pPr lvl="1">
              <a:lnSpc>
                <a:spcPct val="95000"/>
              </a:lnSpc>
              <a:spcBef>
                <a:spcPts val="600"/>
              </a:spcBef>
            </a:pPr>
            <a:r>
              <a:rPr lang="en-GB" altLang="en-US" sz="2400" i="1">
                <a:solidFill>
                  <a:srgbClr val="FF0000"/>
                </a:solidFill>
              </a:rPr>
              <a:t>File-Organisation Module</a:t>
            </a:r>
            <a:r>
              <a:rPr lang="en-GB" altLang="en-US" sz="2400"/>
              <a:t>: allocates storage space for files, translates logical block addresses to physical block addresses, and manages free disk space.</a:t>
            </a:r>
          </a:p>
          <a:p>
            <a:pPr lvl="1">
              <a:lnSpc>
                <a:spcPct val="95000"/>
              </a:lnSpc>
              <a:spcBef>
                <a:spcPts val="600"/>
              </a:spcBef>
            </a:pPr>
            <a:r>
              <a:rPr lang="en-GB" altLang="en-US" sz="2400" i="1">
                <a:solidFill>
                  <a:srgbClr val="FF0000"/>
                </a:solidFill>
              </a:rPr>
              <a:t>Basic File System</a:t>
            </a:r>
            <a:r>
              <a:rPr lang="en-GB" altLang="en-US" sz="2400"/>
              <a:t>: manages buffers and caches issues generic commands to the appropriate device driver to read and write physical blocks on the disk.</a:t>
            </a:r>
          </a:p>
          <a:p>
            <a:pPr lvl="1">
              <a:lnSpc>
                <a:spcPct val="95000"/>
              </a:lnSpc>
              <a:spcBef>
                <a:spcPts val="600"/>
              </a:spcBef>
            </a:pPr>
            <a:r>
              <a:rPr lang="en-GB" altLang="en-US" sz="2400" i="1">
                <a:solidFill>
                  <a:srgbClr val="FF0000"/>
                </a:solidFill>
              </a:rPr>
              <a:t>I/O Control</a:t>
            </a:r>
            <a:r>
              <a:rPr lang="en-GB" altLang="en-US" sz="2400"/>
              <a:t>: consists of device drivers and interrupt handlers to transfer information between memory and the disk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mph" presetSubtype="0" fill="hold" nodeType="clickEffect">
                                  <p:stCondLst>
                                    <p:cond delay="0"/>
                                  </p:stCondLst>
                                  <p:childTnLst>
                                    <p:animClr clrSpc="hsl" dir="cw">
                                      <p:cBhvr override="childStyle">
                                        <p:cTn id="6" dur="500" fill="hold"/>
                                        <p:tgtEl>
                                          <p:spTgt spid="20484">
                                            <p:txEl>
                                              <p:pRg st="2" end="2"/>
                                            </p:txEl>
                                          </p:spTgt>
                                        </p:tgtEl>
                                        <p:attrNameLst>
                                          <p:attrName>style.color</p:attrName>
                                        </p:attrNameLst>
                                      </p:cBhvr>
                                      <p:by>
                                        <p:hsl h="0" s="-12549" l="-25098"/>
                                      </p:by>
                                    </p:animClr>
                                    <p:animClr clrSpc="hsl" dir="cw">
                                      <p:cBhvr>
                                        <p:cTn id="7" dur="500" fill="hold"/>
                                        <p:tgtEl>
                                          <p:spTgt spid="20484">
                                            <p:txEl>
                                              <p:pRg st="2" end="2"/>
                                            </p:txEl>
                                          </p:spTgt>
                                        </p:tgtEl>
                                        <p:attrNameLst>
                                          <p:attrName>fillcolor</p:attrName>
                                        </p:attrNameLst>
                                      </p:cBhvr>
                                      <p:by>
                                        <p:hsl h="0" s="-12549" l="-25098"/>
                                      </p:by>
                                    </p:animClr>
                                    <p:animClr clrSpc="hsl" dir="cw">
                                      <p:cBhvr>
                                        <p:cTn id="8" dur="500" fill="hold"/>
                                        <p:tgtEl>
                                          <p:spTgt spid="20484">
                                            <p:txEl>
                                              <p:pRg st="2" end="2"/>
                                            </p:txEl>
                                          </p:spTgt>
                                        </p:tgtEl>
                                        <p:attrNameLst>
                                          <p:attrName>stroke.color</p:attrName>
                                        </p:attrNameLst>
                                      </p:cBhvr>
                                      <p:by>
                                        <p:hsl h="0" s="-12549" l="-25098"/>
                                      </p:by>
                                    </p:animClr>
                                    <p:set>
                                      <p:cBhvr>
                                        <p:cTn id="9" dur="500" fill="hold"/>
                                        <p:tgtEl>
                                          <p:spTgt spid="2048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04FC2FB0-8EFF-4A7C-9062-07666F4679E2}"/>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1203" name="Rectangle 3">
            <a:extLst>
              <a:ext uri="{FF2B5EF4-FFF2-40B4-BE49-F238E27FC236}">
                <a16:creationId xmlns:a16="http://schemas.microsoft.com/office/drawing/2014/main" id="{42099652-55B5-46D5-8C8A-8E041C3C317D}"/>
              </a:ext>
            </a:extLst>
          </p:cNvPr>
          <p:cNvSpPr>
            <a:spLocks noGrp="1" noChangeArrowheads="1"/>
          </p:cNvSpPr>
          <p:nvPr>
            <p:ph type="title"/>
          </p:nvPr>
        </p:nvSpPr>
        <p:spPr/>
        <p:txBody>
          <a:bodyPr/>
          <a:lstStyle/>
          <a:p>
            <a:r>
              <a:rPr lang="en-US" altLang="en-US"/>
              <a:t>Allocation Methods</a:t>
            </a:r>
          </a:p>
        </p:txBody>
      </p:sp>
      <p:sp>
        <p:nvSpPr>
          <p:cNvPr id="51204" name="Rectangle 4">
            <a:extLst>
              <a:ext uri="{FF2B5EF4-FFF2-40B4-BE49-F238E27FC236}">
                <a16:creationId xmlns:a16="http://schemas.microsoft.com/office/drawing/2014/main" id="{B3C5D8F4-6852-40D9-975E-9F3FE19280AD}"/>
              </a:ext>
            </a:extLst>
          </p:cNvPr>
          <p:cNvSpPr>
            <a:spLocks noGrp="1" noChangeArrowheads="1"/>
          </p:cNvSpPr>
          <p:nvPr>
            <p:ph type="body" idx="1"/>
          </p:nvPr>
        </p:nvSpPr>
        <p:spPr/>
        <p:txBody>
          <a:bodyPr/>
          <a:lstStyle/>
          <a:p>
            <a:r>
              <a:rPr lang="en-GB" altLang="en-US"/>
              <a:t>Contiguous Allocation</a:t>
            </a:r>
          </a:p>
          <a:p>
            <a:r>
              <a:rPr lang="en-GB" altLang="en-US"/>
              <a:t>Linked Allocation</a:t>
            </a:r>
          </a:p>
          <a:p>
            <a:r>
              <a:rPr lang="en-GB" altLang="en-US"/>
              <a:t>Indexed Allocation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5" name="Rectangle 11">
            <a:extLst>
              <a:ext uri="{FF2B5EF4-FFF2-40B4-BE49-F238E27FC236}">
                <a16:creationId xmlns:a16="http://schemas.microsoft.com/office/drawing/2014/main" id="{AA36CAAE-2C4B-40DE-8A96-932383A2CAE1}"/>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3251" name="Rectangle 2">
            <a:extLst>
              <a:ext uri="{FF2B5EF4-FFF2-40B4-BE49-F238E27FC236}">
                <a16:creationId xmlns:a16="http://schemas.microsoft.com/office/drawing/2014/main" id="{C21F8E6F-7A16-469F-A3A9-D5BBE8ED795E}"/>
              </a:ext>
            </a:extLst>
          </p:cNvPr>
          <p:cNvSpPr>
            <a:spLocks noGrp="1" noChangeArrowheads="1"/>
          </p:cNvSpPr>
          <p:nvPr>
            <p:ph type="title"/>
          </p:nvPr>
        </p:nvSpPr>
        <p:spPr/>
        <p:txBody>
          <a:bodyPr/>
          <a:lstStyle/>
          <a:p>
            <a:r>
              <a:rPr lang="en-US" altLang="en-US"/>
              <a:t>Contiguous Allocation</a:t>
            </a:r>
          </a:p>
        </p:txBody>
      </p:sp>
      <p:sp>
        <p:nvSpPr>
          <p:cNvPr id="45060" name="Rectangle 3">
            <a:extLst>
              <a:ext uri="{FF2B5EF4-FFF2-40B4-BE49-F238E27FC236}">
                <a16:creationId xmlns:a16="http://schemas.microsoft.com/office/drawing/2014/main" id="{83567288-82B1-4C01-B5E0-9BD3907AE4C6}"/>
              </a:ext>
            </a:extLst>
          </p:cNvPr>
          <p:cNvSpPr>
            <a:spLocks noGrp="1" noChangeArrowheads="1"/>
          </p:cNvSpPr>
          <p:nvPr>
            <p:ph type="body" idx="1"/>
          </p:nvPr>
        </p:nvSpPr>
        <p:spPr>
          <a:xfrm>
            <a:off x="425450" y="1257300"/>
            <a:ext cx="8267700" cy="5186363"/>
          </a:xfrm>
        </p:spPr>
        <p:txBody>
          <a:bodyPr/>
          <a:lstStyle/>
          <a:p>
            <a:pPr>
              <a:spcBef>
                <a:spcPct val="0"/>
              </a:spcBef>
            </a:pPr>
            <a:r>
              <a:rPr lang="en-GB" altLang="en-US" sz="2400">
                <a:latin typeface="Arial" panose="020B0604020202020204" pitchFamily="34" charset="0"/>
                <a:cs typeface="Arial" panose="020B0604020202020204" pitchFamily="34" charset="0"/>
              </a:rPr>
              <a:t>Each file occupies a set of contiguous blocks on the disk.</a:t>
            </a:r>
          </a:p>
          <a:p>
            <a:pPr lvl="1">
              <a:spcBef>
                <a:spcPts val="600"/>
              </a:spcBef>
            </a:pPr>
            <a:r>
              <a:rPr lang="en-GB" altLang="en-US" sz="2200">
                <a:latin typeface="Arial" panose="020B0604020202020204" pitchFamily="34" charset="0"/>
                <a:cs typeface="Arial" panose="020B0604020202020204" pitchFamily="34" charset="0"/>
              </a:rPr>
              <a:t>Simple: only starting location (block #) and length (number of block) are required.</a:t>
            </a:r>
          </a:p>
          <a:p>
            <a:pPr lvl="1">
              <a:spcBef>
                <a:spcPts val="600"/>
              </a:spcBef>
            </a:pPr>
            <a:r>
              <a:rPr lang="en-GB" altLang="en-US" sz="2200">
                <a:latin typeface="Arial" panose="020B0604020202020204" pitchFamily="34" charset="0"/>
                <a:cs typeface="Arial" panose="020B0604020202020204" pitchFamily="34" charset="0"/>
              </a:rPr>
              <a:t>Support random access</a:t>
            </a:r>
          </a:p>
          <a:p>
            <a:pPr>
              <a:spcBef>
                <a:spcPts val="1200"/>
              </a:spcBef>
            </a:pPr>
            <a:r>
              <a:rPr lang="en-GB" altLang="en-US" sz="2400">
                <a:latin typeface="Arial" panose="020B0604020202020204" pitchFamily="34" charset="0"/>
                <a:cs typeface="Arial" panose="020B0604020202020204" pitchFamily="34" charset="0"/>
              </a:rPr>
              <a:t>Problems:</a:t>
            </a:r>
          </a:p>
          <a:p>
            <a:pPr lvl="1">
              <a:spcBef>
                <a:spcPts val="600"/>
              </a:spcBef>
            </a:pPr>
            <a:r>
              <a:rPr lang="en-GB" altLang="en-US" sz="2200">
                <a:latin typeface="Arial" panose="020B0604020202020204" pitchFamily="34" charset="0"/>
                <a:cs typeface="Arial" panose="020B0604020202020204" pitchFamily="34" charset="0"/>
              </a:rPr>
              <a:t>Waste of space (similar to dynamic storage allocation of main memory)</a:t>
            </a:r>
          </a:p>
          <a:p>
            <a:pPr lvl="1">
              <a:spcBef>
                <a:spcPts val="600"/>
              </a:spcBef>
            </a:pPr>
            <a:r>
              <a:rPr lang="en-GB" altLang="en-US" sz="2200">
                <a:latin typeface="Arial" panose="020B0604020202020204" pitchFamily="34" charset="0"/>
                <a:cs typeface="Arial" panose="020B0604020202020204" pitchFamily="34" charset="0"/>
              </a:rPr>
              <a:t>Finding hole big enough using First-fit (faster) or Best-fit may result in</a:t>
            </a:r>
            <a:r>
              <a:rPr lang="en-GB" altLang="en-US" sz="2200">
                <a:latin typeface="Arial" panose="020B0604020202020204" pitchFamily="34" charset="0"/>
                <a:cs typeface="Arial" panose="020B0604020202020204" pitchFamily="34" charset="0"/>
                <a:sym typeface="Symbol" panose="05050102010706020507" pitchFamily="18" charset="2"/>
              </a:rPr>
              <a:t> </a:t>
            </a:r>
            <a:r>
              <a:rPr lang="en-GB" altLang="en-US" sz="2200">
                <a:latin typeface="Arial" panose="020B0604020202020204" pitchFamily="34" charset="0"/>
                <a:cs typeface="Arial" panose="020B0604020202020204" pitchFamily="34" charset="0"/>
              </a:rPr>
              <a:t>external fragmentation</a:t>
            </a:r>
          </a:p>
          <a:p>
            <a:pPr lvl="1">
              <a:spcBef>
                <a:spcPts val="600"/>
              </a:spcBef>
            </a:pPr>
            <a:r>
              <a:rPr lang="en-GB" altLang="en-US" sz="2200">
                <a:latin typeface="Arial" panose="020B0604020202020204" pitchFamily="34" charset="0"/>
                <a:cs typeface="Arial" panose="020B0604020202020204" pitchFamily="34" charset="0"/>
              </a:rPr>
              <a:t>File space constricted by size of hole, so may later have to move to a bigger hole</a:t>
            </a:r>
          </a:p>
          <a:p>
            <a:pPr lvl="1">
              <a:spcBef>
                <a:spcPts val="600"/>
              </a:spcBef>
            </a:pPr>
            <a:r>
              <a:rPr lang="en-GB" altLang="en-US" sz="2200">
                <a:latin typeface="Arial" panose="020B0604020202020204" pitchFamily="34" charset="0"/>
                <a:cs typeface="Arial" panose="020B0604020202020204" pitchFamily="34" charset="0"/>
              </a:rPr>
              <a:t>If instead needed file space is overestimated </a:t>
            </a:r>
            <a:r>
              <a:rPr lang="en-GB" altLang="en-US" sz="2200">
                <a:latin typeface="Arial" panose="020B0604020202020204" pitchFamily="34" charset="0"/>
                <a:cs typeface="Arial" panose="020B0604020202020204" pitchFamily="34" charset="0"/>
                <a:sym typeface="Symbol" panose="05050102010706020507" pitchFamily="18" charset="2"/>
              </a:rPr>
              <a:t> </a:t>
            </a:r>
            <a:r>
              <a:rPr lang="en-GB" altLang="en-US" sz="2200">
                <a:latin typeface="Arial" panose="020B0604020202020204" pitchFamily="34" charset="0"/>
                <a:cs typeface="Arial" panose="020B0604020202020204" pitchFamily="34" charset="0"/>
              </a:rPr>
              <a:t>internal fragmentation</a:t>
            </a:r>
          </a:p>
          <a:p>
            <a:pPr>
              <a:spcBef>
                <a:spcPct val="0"/>
              </a:spcBef>
            </a:pPr>
            <a:endParaRPr lang="en-GB" altLang="en-US" sz="2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5060">
                                            <p:txEl>
                                              <p:pRg st="3" end="3"/>
                                            </p:txEl>
                                          </p:spTgt>
                                        </p:tgtEl>
                                        <p:attrNameLst>
                                          <p:attrName>style.visibility</p:attrName>
                                        </p:attrNameLst>
                                      </p:cBhvr>
                                      <p:to>
                                        <p:strVal val="visible"/>
                                      </p:to>
                                    </p:set>
                                    <p:anim calcmode="lin" valueType="num">
                                      <p:cBhvr additive="base">
                                        <p:cTn id="7" dur="500" fill="hold"/>
                                        <p:tgtEl>
                                          <p:spTgt spid="45060">
                                            <p:txEl>
                                              <p:pRg st="3" end="3"/>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060">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5060">
                                            <p:txEl>
                                              <p:pRg st="4" end="4"/>
                                            </p:txEl>
                                          </p:spTgt>
                                        </p:tgtEl>
                                        <p:attrNameLst>
                                          <p:attrName>style.visibility</p:attrName>
                                        </p:attrNameLst>
                                      </p:cBhvr>
                                      <p:to>
                                        <p:strVal val="visible"/>
                                      </p:to>
                                    </p:set>
                                    <p:anim calcmode="lin" valueType="num">
                                      <p:cBhvr additive="base">
                                        <p:cTn id="11" dur="500" fill="hold"/>
                                        <p:tgtEl>
                                          <p:spTgt spid="45060">
                                            <p:txEl>
                                              <p:pRg st="4" end="4"/>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060">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5060">
                                            <p:txEl>
                                              <p:pRg st="5" end="5"/>
                                            </p:txEl>
                                          </p:spTgt>
                                        </p:tgtEl>
                                        <p:attrNameLst>
                                          <p:attrName>style.visibility</p:attrName>
                                        </p:attrNameLst>
                                      </p:cBhvr>
                                      <p:to>
                                        <p:strVal val="visible"/>
                                      </p:to>
                                    </p:set>
                                    <p:anim calcmode="lin" valueType="num">
                                      <p:cBhvr additive="base">
                                        <p:cTn id="15" dur="500" fill="hold"/>
                                        <p:tgtEl>
                                          <p:spTgt spid="45060">
                                            <p:txEl>
                                              <p:pRg st="5" end="5"/>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06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5060">
                                            <p:txEl>
                                              <p:pRg st="6" end="6"/>
                                            </p:txEl>
                                          </p:spTgt>
                                        </p:tgtEl>
                                        <p:attrNameLst>
                                          <p:attrName>style.visibility</p:attrName>
                                        </p:attrNameLst>
                                      </p:cBhvr>
                                      <p:to>
                                        <p:strVal val="visible"/>
                                      </p:to>
                                    </p:set>
                                    <p:anim calcmode="lin" valueType="num">
                                      <p:cBhvr additive="base">
                                        <p:cTn id="21" dur="500" fill="hold"/>
                                        <p:tgtEl>
                                          <p:spTgt spid="45060">
                                            <p:txEl>
                                              <p:pRg st="6" end="6"/>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506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5060">
                                            <p:txEl>
                                              <p:pRg st="7" end="7"/>
                                            </p:txEl>
                                          </p:spTgt>
                                        </p:tgtEl>
                                        <p:attrNameLst>
                                          <p:attrName>style.visibility</p:attrName>
                                        </p:attrNameLst>
                                      </p:cBhvr>
                                      <p:to>
                                        <p:strVal val="visible"/>
                                      </p:to>
                                    </p:set>
                                    <p:anim calcmode="lin" valueType="num">
                                      <p:cBhvr additive="base">
                                        <p:cTn id="27" dur="500" fill="hold"/>
                                        <p:tgtEl>
                                          <p:spTgt spid="45060">
                                            <p:txEl>
                                              <p:pRg st="7" end="7"/>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5060">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DF6ECEE-3254-4252-8363-225494B9FEEC}"/>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5299" name="Rectangle 3">
            <a:extLst>
              <a:ext uri="{FF2B5EF4-FFF2-40B4-BE49-F238E27FC236}">
                <a16:creationId xmlns:a16="http://schemas.microsoft.com/office/drawing/2014/main" id="{0859C80D-A977-4798-A9B3-4307B1F11D05}"/>
              </a:ext>
            </a:extLst>
          </p:cNvPr>
          <p:cNvSpPr>
            <a:spLocks noGrp="1" noChangeArrowheads="1"/>
          </p:cNvSpPr>
          <p:nvPr>
            <p:ph type="title"/>
          </p:nvPr>
        </p:nvSpPr>
        <p:spPr/>
        <p:txBody>
          <a:bodyPr/>
          <a:lstStyle/>
          <a:p>
            <a:r>
              <a:rPr lang="en-US" altLang="en-US"/>
              <a:t>Contiguous Allocation (Cont.)</a:t>
            </a:r>
          </a:p>
        </p:txBody>
      </p:sp>
      <p:sp>
        <p:nvSpPr>
          <p:cNvPr id="55300" name="Rectangle 4">
            <a:extLst>
              <a:ext uri="{FF2B5EF4-FFF2-40B4-BE49-F238E27FC236}">
                <a16:creationId xmlns:a16="http://schemas.microsoft.com/office/drawing/2014/main" id="{E018E6BC-EAF0-47D6-BD78-E3373F33F6FE}"/>
              </a:ext>
            </a:extLst>
          </p:cNvPr>
          <p:cNvSpPr>
            <a:spLocks noGrp="1" noChangeArrowheads="1"/>
          </p:cNvSpPr>
          <p:nvPr>
            <p:ph type="body" idx="1"/>
          </p:nvPr>
        </p:nvSpPr>
        <p:spPr>
          <a:xfrm>
            <a:off x="425450" y="1257300"/>
            <a:ext cx="8267700" cy="4702175"/>
          </a:xfrm>
        </p:spPr>
        <p:txBody>
          <a:bodyPr/>
          <a:lstStyle/>
          <a:p>
            <a:pPr>
              <a:lnSpc>
                <a:spcPct val="90000"/>
              </a:lnSpc>
              <a:spcAft>
                <a:spcPts val="600"/>
              </a:spcAft>
            </a:pPr>
            <a:r>
              <a:rPr lang="en-GB" altLang="en-US"/>
              <a:t>Logical to Physical Address Mapping:</a:t>
            </a:r>
          </a:p>
          <a:p>
            <a:pPr lvl="1">
              <a:spcAft>
                <a:spcPts val="600"/>
              </a:spcAft>
            </a:pPr>
            <a:r>
              <a:rPr lang="en-GB" altLang="en-US"/>
              <a:t>Suppose block size is 512 bytes</a:t>
            </a:r>
          </a:p>
          <a:p>
            <a:pPr lvl="1">
              <a:spcAft>
                <a:spcPts val="600"/>
              </a:spcAft>
            </a:pPr>
            <a:r>
              <a:rPr lang="en-GB" altLang="en-US"/>
              <a:t>Logical address  </a:t>
            </a:r>
            <a:r>
              <a:rPr lang="en-GB" altLang="en-US">
                <a:latin typeface="Times" panose="02020603050405020304" pitchFamily="18" charset="0"/>
                <a:sym typeface="Symbol" panose="05050102010706020507" pitchFamily="18" charset="2"/>
              </a:rPr>
              <a:t></a:t>
            </a:r>
            <a:r>
              <a:rPr lang="en-GB" altLang="en-US"/>
              <a:t>  </a:t>
            </a:r>
            <a:r>
              <a:rPr lang="en-GB" altLang="en-US" i="1"/>
              <a:t>Q</a:t>
            </a:r>
            <a:r>
              <a:rPr lang="en-GB" altLang="en-US"/>
              <a:t> </a:t>
            </a:r>
            <a:r>
              <a:rPr lang="en-GB" altLang="en-US">
                <a:latin typeface="Times" panose="02020603050405020304" pitchFamily="18" charset="0"/>
                <a:sym typeface="Symbol" panose="05050102010706020507" pitchFamily="18" charset="2"/>
              </a:rPr>
              <a:t></a:t>
            </a:r>
            <a:r>
              <a:rPr lang="en-GB" altLang="en-US"/>
              <a:t> 512 + </a:t>
            </a:r>
            <a:r>
              <a:rPr lang="en-GB" altLang="en-US" i="1"/>
              <a:t>R</a:t>
            </a:r>
          </a:p>
          <a:p>
            <a:pPr lvl="1">
              <a:spcAft>
                <a:spcPts val="600"/>
              </a:spcAft>
            </a:pPr>
            <a:r>
              <a:rPr lang="en-GB" altLang="en-US"/>
              <a:t>Block to be accessed = </a:t>
            </a:r>
            <a:r>
              <a:rPr lang="en-GB" altLang="en-US" i="1"/>
              <a:t>Q</a:t>
            </a:r>
            <a:r>
              <a:rPr lang="en-GB" altLang="en-US"/>
              <a:t> + starting address</a:t>
            </a:r>
          </a:p>
          <a:p>
            <a:pPr lvl="1">
              <a:spcAft>
                <a:spcPts val="600"/>
              </a:spcAft>
            </a:pPr>
            <a:r>
              <a:rPr lang="en-GB" altLang="en-US"/>
              <a:t>Displacement into block = </a:t>
            </a:r>
            <a:r>
              <a:rPr lang="en-GB" altLang="en-US" i="1"/>
              <a:t>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a:extLst>
              <a:ext uri="{FF2B5EF4-FFF2-40B4-BE49-F238E27FC236}">
                <a16:creationId xmlns:a16="http://schemas.microsoft.com/office/drawing/2014/main" id="{2D9D888D-0A74-4EFA-B582-C07C670AE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325563"/>
            <a:ext cx="5659438"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2" name="Rectangle 2">
            <a:extLst>
              <a:ext uri="{FF2B5EF4-FFF2-40B4-BE49-F238E27FC236}">
                <a16:creationId xmlns:a16="http://schemas.microsoft.com/office/drawing/2014/main" id="{D92CC287-97E0-4B56-93A8-9EB367F2797B}"/>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6324" name="Rectangle 3">
            <a:extLst>
              <a:ext uri="{FF2B5EF4-FFF2-40B4-BE49-F238E27FC236}">
                <a16:creationId xmlns:a16="http://schemas.microsoft.com/office/drawing/2014/main" id="{5DCDEC14-6ECC-4E2D-9C48-0F48A9840625}"/>
              </a:ext>
            </a:extLst>
          </p:cNvPr>
          <p:cNvSpPr>
            <a:spLocks noGrp="1" noChangeArrowheads="1"/>
          </p:cNvSpPr>
          <p:nvPr>
            <p:ph type="title"/>
          </p:nvPr>
        </p:nvSpPr>
        <p:spPr/>
        <p:txBody>
          <a:bodyPr/>
          <a:lstStyle/>
          <a:p>
            <a:r>
              <a:rPr lang="en-US" altLang="en-US"/>
              <a:t>Contiguous Allocation (Cont.)</a:t>
            </a:r>
          </a:p>
        </p:txBody>
      </p:sp>
      <p:sp>
        <p:nvSpPr>
          <p:cNvPr id="14340" name="Rectangle 10">
            <a:extLst>
              <a:ext uri="{FF2B5EF4-FFF2-40B4-BE49-F238E27FC236}">
                <a16:creationId xmlns:a16="http://schemas.microsoft.com/office/drawing/2014/main" id="{1B9D4C46-E58E-45F9-A9CE-184906AB8CD8}"/>
              </a:ext>
            </a:extLst>
          </p:cNvPr>
          <p:cNvSpPr>
            <a:spLocks noChangeArrowheads="1"/>
          </p:cNvSpPr>
          <p:nvPr/>
        </p:nvSpPr>
        <p:spPr bwMode="auto">
          <a:xfrm>
            <a:off x="882650" y="5399088"/>
            <a:ext cx="7029450" cy="968375"/>
          </a:xfrm>
          <a:prstGeom prst="rect">
            <a:avLst/>
          </a:prstGeom>
          <a:noFill/>
          <a:ln w="9525">
            <a:noFill/>
            <a:miter lim="800000"/>
            <a:headEnd/>
            <a:tailEnd/>
          </a:ln>
        </p:spPr>
        <p:txBody>
          <a:bodyPr/>
          <a:lstStyle/>
          <a:p>
            <a:pPr marL="228600" indent="-228600">
              <a:spcBef>
                <a:spcPct val="50000"/>
              </a:spcBef>
              <a:buSzPct val="140000"/>
              <a:buFontTx/>
              <a:buChar char="•"/>
              <a:defRPr/>
            </a:pPr>
            <a:endParaRPr lang="en-GB" sz="2800">
              <a:effectLst>
                <a:outerShdw blurRad="38100" dist="38100" dir="2700000" algn="tl">
                  <a:srgbClr val="C0C0C0"/>
                </a:outerShdw>
              </a:effectLst>
            </a:endParaRPr>
          </a:p>
        </p:txBody>
      </p:sp>
      <p:sp>
        <p:nvSpPr>
          <p:cNvPr id="102417" name="Text Box 17">
            <a:extLst>
              <a:ext uri="{FF2B5EF4-FFF2-40B4-BE49-F238E27FC236}">
                <a16:creationId xmlns:a16="http://schemas.microsoft.com/office/drawing/2014/main" id="{84C92B7E-A398-48BC-BBF5-11DB95A672B5}"/>
              </a:ext>
            </a:extLst>
          </p:cNvPr>
          <p:cNvSpPr txBox="1">
            <a:spLocks noChangeArrowheads="1"/>
          </p:cNvSpPr>
          <p:nvPr/>
        </p:nvSpPr>
        <p:spPr bwMode="auto">
          <a:xfrm>
            <a:off x="3141663" y="4089400"/>
            <a:ext cx="567848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50000"/>
              </a:spcBef>
              <a:buSzPct val="140000"/>
              <a:buChar char="•"/>
              <a:defRPr sz="2800">
                <a:solidFill>
                  <a:schemeClr val="tx1"/>
                </a:solidFill>
                <a:latin typeface="Helvetica" panose="020B0604020202020204" pitchFamily="34" charset="0"/>
              </a:defRPr>
            </a:lvl1pPr>
            <a:lvl2pPr marL="2514600" indent="-240030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Logical Address</a:t>
            </a:r>
            <a:r>
              <a:rPr lang="en-GB" altLang="en-US" sz="2400">
                <a:latin typeface="Arial" panose="020B0604020202020204" pitchFamily="34" charset="0"/>
                <a:cs typeface="Arial" panose="020B0604020202020204" pitchFamily="34" charset="0"/>
              </a:rPr>
              <a:t>	= 2333			</a:t>
            </a:r>
          </a:p>
          <a:p>
            <a:pPr lvl="1">
              <a:spcBef>
                <a:spcPct val="0"/>
              </a:spcBef>
              <a:buFontTx/>
              <a:buNone/>
            </a:pPr>
            <a:r>
              <a:rPr lang="en-GB" altLang="en-US" sz="2400">
                <a:latin typeface="Arial" panose="020B0604020202020204" pitchFamily="34" charset="0"/>
                <a:cs typeface="Arial" panose="020B0604020202020204" pitchFamily="34" charset="0"/>
              </a:rPr>
              <a:t>	= </a:t>
            </a:r>
            <a:r>
              <a:rPr lang="en-GB" altLang="en-US" sz="2400" i="1">
                <a:solidFill>
                  <a:srgbClr val="FF0000"/>
                </a:solidFill>
                <a:latin typeface="Arial" panose="020B0604020202020204" pitchFamily="34" charset="0"/>
                <a:cs typeface="Arial" panose="020B0604020202020204" pitchFamily="34" charset="0"/>
              </a:rPr>
              <a:t>Q</a:t>
            </a:r>
            <a:r>
              <a:rPr lang="en-GB" altLang="en-US" sz="2400">
                <a:latin typeface="Arial" panose="020B0604020202020204" pitchFamily="34" charset="0"/>
                <a:cs typeface="Arial" panose="020B0604020202020204" pitchFamily="34" charset="0"/>
              </a:rPr>
              <a:t>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512 + </a:t>
            </a:r>
            <a:r>
              <a:rPr lang="en-GB" altLang="en-US" sz="2400" i="1">
                <a:solidFill>
                  <a:srgbClr val="FF0000"/>
                </a:solidFill>
                <a:latin typeface="Arial" panose="020B0604020202020204" pitchFamily="34" charset="0"/>
                <a:cs typeface="Arial" panose="020B0604020202020204" pitchFamily="34" charset="0"/>
              </a:rPr>
              <a:t>R</a:t>
            </a:r>
            <a:r>
              <a:rPr lang="en-GB" altLang="en-US" sz="2400" i="1">
                <a:latin typeface="Arial" panose="020B0604020202020204" pitchFamily="34" charset="0"/>
                <a:cs typeface="Arial" panose="020B0604020202020204" pitchFamily="34" charset="0"/>
              </a:rPr>
              <a:t>		</a:t>
            </a:r>
          </a:p>
          <a:p>
            <a:pPr lvl="1">
              <a:spcBef>
                <a:spcPct val="0"/>
              </a:spcBef>
              <a:buFontTx/>
              <a:buNone/>
            </a:pPr>
            <a:r>
              <a:rPr lang="en-GB" altLang="en-US" sz="2400" i="1">
                <a:latin typeface="Arial" panose="020B0604020202020204" pitchFamily="34" charset="0"/>
                <a:cs typeface="Arial" panose="020B0604020202020204" pitchFamily="34" charset="0"/>
              </a:rPr>
              <a:t>	= </a:t>
            </a:r>
            <a:r>
              <a:rPr lang="en-GB" altLang="en-US" sz="2400">
                <a:latin typeface="Arial" panose="020B0604020202020204" pitchFamily="34" charset="0"/>
                <a:cs typeface="Arial" panose="020B0604020202020204" pitchFamily="34" charset="0"/>
              </a:rPr>
              <a:t>4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512 + 285</a:t>
            </a:r>
          </a:p>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Physical Address</a:t>
            </a:r>
            <a:r>
              <a:rPr lang="en-GB" altLang="en-US" sz="2400">
                <a:latin typeface="Arial" panose="020B0604020202020204" pitchFamily="34" charset="0"/>
                <a:cs typeface="Arial" panose="020B0604020202020204" pitchFamily="34" charset="0"/>
              </a:rPr>
              <a:t>	= 285th byte of block 23</a:t>
            </a:r>
            <a:endParaRPr lang="en-US" altLang="en-US" sz="2400">
              <a:latin typeface="Arial" panose="020B0604020202020204" pitchFamily="34" charset="0"/>
              <a:cs typeface="Arial" panose="020B0604020202020204" pitchFamily="34" charset="0"/>
            </a:endParaRPr>
          </a:p>
        </p:txBody>
      </p:sp>
      <p:sp>
        <p:nvSpPr>
          <p:cNvPr id="102418" name="Line 18">
            <a:extLst>
              <a:ext uri="{FF2B5EF4-FFF2-40B4-BE49-F238E27FC236}">
                <a16:creationId xmlns:a16="http://schemas.microsoft.com/office/drawing/2014/main" id="{9241C53E-3240-4B0C-9D8E-ABB983F72D72}"/>
              </a:ext>
            </a:extLst>
          </p:cNvPr>
          <p:cNvSpPr>
            <a:spLocks noChangeShapeType="1"/>
          </p:cNvSpPr>
          <p:nvPr/>
        </p:nvSpPr>
        <p:spPr bwMode="auto">
          <a:xfrm>
            <a:off x="3732213" y="3106738"/>
            <a:ext cx="1733550" cy="0"/>
          </a:xfrm>
          <a:prstGeom prst="line">
            <a:avLst/>
          </a:prstGeom>
          <a:noFill/>
          <a:ln w="15875">
            <a:solidFill>
              <a:srgbClr val="FF0000"/>
            </a:solidFill>
            <a:round/>
            <a:headEnd/>
            <a:tailEnd/>
          </a:ln>
        </p:spPr>
        <p:txBody>
          <a:bodyPr wrap="none" anchor="ctr"/>
          <a:lstStyle/>
          <a:p>
            <a:pPr algn="ctr">
              <a:defRPr/>
            </a:pPr>
            <a:endParaRPr 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18"/>
                                        </p:tgtEl>
                                        <p:attrNameLst>
                                          <p:attrName>style.visibility</p:attrName>
                                        </p:attrNameLst>
                                      </p:cBhvr>
                                      <p:to>
                                        <p:strVal val="visible"/>
                                      </p:to>
                                    </p:set>
                                    <p:animEffect transition="in" filter="wipe(left)">
                                      <p:cBhvr>
                                        <p:cTn id="7" dur="500"/>
                                        <p:tgtEl>
                                          <p:spTgt spid="102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2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Rectangle 7">
            <a:extLst>
              <a:ext uri="{FF2B5EF4-FFF2-40B4-BE49-F238E27FC236}">
                <a16:creationId xmlns:a16="http://schemas.microsoft.com/office/drawing/2014/main" id="{FA1A7176-CB6D-4804-B8B3-3F3216E986BE}"/>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8371" name="Rectangle 2">
            <a:extLst>
              <a:ext uri="{FF2B5EF4-FFF2-40B4-BE49-F238E27FC236}">
                <a16:creationId xmlns:a16="http://schemas.microsoft.com/office/drawing/2014/main" id="{1B54C8E4-13B8-4D53-8950-7FD20B2D8E4C}"/>
              </a:ext>
            </a:extLst>
          </p:cNvPr>
          <p:cNvSpPr>
            <a:spLocks noGrp="1" noChangeArrowheads="1"/>
          </p:cNvSpPr>
          <p:nvPr>
            <p:ph type="title"/>
          </p:nvPr>
        </p:nvSpPr>
        <p:spPr/>
        <p:txBody>
          <a:bodyPr/>
          <a:lstStyle/>
          <a:p>
            <a:r>
              <a:rPr lang="en-US" altLang="en-US"/>
              <a:t>Linked Allocation</a:t>
            </a:r>
          </a:p>
        </p:txBody>
      </p:sp>
      <p:sp>
        <p:nvSpPr>
          <p:cNvPr id="58372" name="Rectangle 3">
            <a:extLst>
              <a:ext uri="{FF2B5EF4-FFF2-40B4-BE49-F238E27FC236}">
                <a16:creationId xmlns:a16="http://schemas.microsoft.com/office/drawing/2014/main" id="{EB52F569-349E-4519-BE6F-DAB7881D3DE5}"/>
              </a:ext>
            </a:extLst>
          </p:cNvPr>
          <p:cNvSpPr>
            <a:spLocks noGrp="1" noChangeArrowheads="1"/>
          </p:cNvSpPr>
          <p:nvPr>
            <p:ph type="body" idx="1"/>
          </p:nvPr>
        </p:nvSpPr>
        <p:spPr>
          <a:xfrm>
            <a:off x="430213" y="1247775"/>
            <a:ext cx="8264525" cy="5068888"/>
          </a:xfrm>
        </p:spPr>
        <p:txBody>
          <a:bodyPr/>
          <a:lstStyle/>
          <a:p>
            <a:pPr>
              <a:spcAft>
                <a:spcPts val="1800"/>
              </a:spcAft>
            </a:pPr>
            <a:r>
              <a:rPr lang="en-GB" altLang="en-US"/>
              <a:t>Each file is a linked list of disk blocks; blocks may be scattered anywhere on the disk.</a:t>
            </a:r>
          </a:p>
          <a:p>
            <a:pPr lvl="1">
              <a:spcAft>
                <a:spcPts val="1800"/>
              </a:spcAft>
            </a:pPr>
            <a:r>
              <a:rPr lang="en-GB" altLang="en-US"/>
              <a:t>Simple: need only starting address</a:t>
            </a:r>
          </a:p>
          <a:p>
            <a:pPr lvl="1">
              <a:spcAft>
                <a:spcPts val="1800"/>
              </a:spcAft>
            </a:pPr>
            <a:r>
              <a:rPr lang="en-GB" altLang="en-US"/>
              <a:t>No waste of space</a:t>
            </a:r>
          </a:p>
          <a:p>
            <a:pPr lvl="1">
              <a:spcAft>
                <a:spcPts val="1800"/>
              </a:spcAft>
            </a:pPr>
            <a:r>
              <a:rPr lang="en-GB" altLang="en-US"/>
              <a:t>No constraint on file size: blocks can be allocated as needed</a:t>
            </a:r>
          </a:p>
          <a:p>
            <a:pPr lvl="1">
              <a:spcAft>
                <a:spcPts val="1800"/>
              </a:spcAft>
            </a:pPr>
            <a:r>
              <a:rPr lang="en-GB" altLang="en-US"/>
              <a:t>Problem: random access not supported</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2">
                                            <p:txEl>
                                              <p:pRg st="1" end="1"/>
                                            </p:txEl>
                                          </p:spTgt>
                                        </p:tgtEl>
                                        <p:attrNameLst>
                                          <p:attrName>style.visibility</p:attrName>
                                        </p:attrNameLst>
                                      </p:cBhvr>
                                      <p:to>
                                        <p:strVal val="visible"/>
                                      </p:to>
                                    </p:set>
                                    <p:anim calcmode="lin" valueType="num">
                                      <p:cBhvr additive="base">
                                        <p:cTn id="7" dur="500" fill="hold"/>
                                        <p:tgtEl>
                                          <p:spTgt spid="5837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372">
                                            <p:txEl>
                                              <p:pRg st="2" end="2"/>
                                            </p:txEl>
                                          </p:spTgt>
                                        </p:tgtEl>
                                        <p:attrNameLst>
                                          <p:attrName>style.visibility</p:attrName>
                                        </p:attrNameLst>
                                      </p:cBhvr>
                                      <p:to>
                                        <p:strVal val="visible"/>
                                      </p:to>
                                    </p:set>
                                    <p:anim calcmode="lin" valueType="num">
                                      <p:cBhvr additive="base">
                                        <p:cTn id="11" dur="500" fill="hold"/>
                                        <p:tgtEl>
                                          <p:spTgt spid="5837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37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372">
                                            <p:txEl>
                                              <p:pRg st="3" end="3"/>
                                            </p:txEl>
                                          </p:spTgt>
                                        </p:tgtEl>
                                        <p:attrNameLst>
                                          <p:attrName>style.visibility</p:attrName>
                                        </p:attrNameLst>
                                      </p:cBhvr>
                                      <p:to>
                                        <p:strVal val="visible"/>
                                      </p:to>
                                    </p:set>
                                    <p:anim calcmode="lin" valueType="num">
                                      <p:cBhvr additive="base">
                                        <p:cTn id="15" dur="500" fill="hold"/>
                                        <p:tgtEl>
                                          <p:spTgt spid="5837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3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8372">
                                            <p:txEl>
                                              <p:pRg st="4" end="4"/>
                                            </p:txEl>
                                          </p:spTgt>
                                        </p:tgtEl>
                                        <p:attrNameLst>
                                          <p:attrName>style.visibility</p:attrName>
                                        </p:attrNameLst>
                                      </p:cBhvr>
                                      <p:to>
                                        <p:strVal val="visible"/>
                                      </p:to>
                                    </p:set>
                                    <p:anim calcmode="lin" valueType="num">
                                      <p:cBhvr additive="base">
                                        <p:cTn id="21" dur="500" fill="hold"/>
                                        <p:tgtEl>
                                          <p:spTgt spid="5837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837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074">
            <a:extLst>
              <a:ext uri="{FF2B5EF4-FFF2-40B4-BE49-F238E27FC236}">
                <a16:creationId xmlns:a16="http://schemas.microsoft.com/office/drawing/2014/main" id="{013E5BEE-09EA-43DD-9A02-7AAA9E9C91B8}"/>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0419" name="Rectangle 3075">
            <a:extLst>
              <a:ext uri="{FF2B5EF4-FFF2-40B4-BE49-F238E27FC236}">
                <a16:creationId xmlns:a16="http://schemas.microsoft.com/office/drawing/2014/main" id="{A9161D1F-1483-45DC-921B-398ED82285AE}"/>
              </a:ext>
            </a:extLst>
          </p:cNvPr>
          <p:cNvSpPr>
            <a:spLocks noGrp="1" noChangeArrowheads="1"/>
          </p:cNvSpPr>
          <p:nvPr>
            <p:ph type="title"/>
          </p:nvPr>
        </p:nvSpPr>
        <p:spPr/>
        <p:txBody>
          <a:bodyPr/>
          <a:lstStyle/>
          <a:p>
            <a:r>
              <a:rPr lang="en-US" altLang="en-US"/>
              <a:t>Linked Allocation (Cont.)</a:t>
            </a:r>
          </a:p>
        </p:txBody>
      </p:sp>
      <p:sp>
        <p:nvSpPr>
          <p:cNvPr id="60420" name="Rectangle 3076">
            <a:extLst>
              <a:ext uri="{FF2B5EF4-FFF2-40B4-BE49-F238E27FC236}">
                <a16:creationId xmlns:a16="http://schemas.microsoft.com/office/drawing/2014/main" id="{505DADD5-7AA1-4D03-AACF-BDDC184623AC}"/>
              </a:ext>
            </a:extLst>
          </p:cNvPr>
          <p:cNvSpPr>
            <a:spLocks noGrp="1" noChangeArrowheads="1"/>
          </p:cNvSpPr>
          <p:nvPr>
            <p:ph type="body" idx="1"/>
          </p:nvPr>
        </p:nvSpPr>
        <p:spPr>
          <a:xfrm>
            <a:off x="430213" y="1247775"/>
            <a:ext cx="8264525" cy="5068888"/>
          </a:xfrm>
        </p:spPr>
        <p:txBody>
          <a:bodyPr/>
          <a:lstStyle/>
          <a:p>
            <a:pPr>
              <a:spcAft>
                <a:spcPts val="1200"/>
              </a:spcAft>
            </a:pPr>
            <a:r>
              <a:rPr lang="en-GB" altLang="en-US"/>
              <a:t>Logical to Physical Address Mapping:</a:t>
            </a:r>
          </a:p>
          <a:p>
            <a:pPr lvl="1">
              <a:spcAft>
                <a:spcPts val="1200"/>
              </a:spcAft>
            </a:pPr>
            <a:r>
              <a:rPr lang="en-GB" altLang="en-US"/>
              <a:t>Suppose block size is 512 bytes, and first 4 bytes is reserved for the </a:t>
            </a:r>
            <a:r>
              <a:rPr lang="en-GB" altLang="en-US" i="1"/>
              <a:t>pointer</a:t>
            </a:r>
            <a:r>
              <a:rPr lang="en-GB" altLang="en-US"/>
              <a:t> to the next block in the list.</a:t>
            </a:r>
          </a:p>
          <a:p>
            <a:pPr lvl="1">
              <a:spcAft>
                <a:spcPts val="1200"/>
              </a:spcAft>
            </a:pPr>
            <a:r>
              <a:rPr lang="en-GB" altLang="en-US"/>
              <a:t>Logical Address </a:t>
            </a:r>
            <a:r>
              <a:rPr lang="en-GB" altLang="en-US">
                <a:sym typeface="Symbol" panose="05050102010706020507" pitchFamily="18" charset="2"/>
              </a:rPr>
              <a:t></a:t>
            </a:r>
            <a:r>
              <a:rPr lang="en-GB" altLang="en-US"/>
              <a:t> </a:t>
            </a:r>
            <a:r>
              <a:rPr lang="en-GB" altLang="en-US" i="1"/>
              <a:t>Q</a:t>
            </a:r>
            <a:r>
              <a:rPr lang="en-GB" altLang="en-US"/>
              <a:t> </a:t>
            </a:r>
            <a:r>
              <a:rPr lang="en-GB" altLang="en-US">
                <a:latin typeface="Times" panose="02020603050405020304" pitchFamily="18" charset="0"/>
                <a:sym typeface="Symbol" panose="05050102010706020507" pitchFamily="18" charset="2"/>
              </a:rPr>
              <a:t></a:t>
            </a:r>
            <a:r>
              <a:rPr lang="en-GB" altLang="en-US"/>
              <a:t> 508 + </a:t>
            </a:r>
            <a:r>
              <a:rPr lang="en-GB" altLang="en-US" i="1"/>
              <a:t>R</a:t>
            </a:r>
            <a:endParaRPr lang="en-GB" altLang="en-US"/>
          </a:p>
          <a:p>
            <a:pPr lvl="1">
              <a:spcAft>
                <a:spcPts val="1200"/>
              </a:spcAft>
            </a:pPr>
            <a:r>
              <a:rPr lang="en-GB" altLang="en-US"/>
              <a:t>Block to be accessed is the (</a:t>
            </a:r>
            <a:r>
              <a:rPr lang="en-GB" altLang="en-US" i="1"/>
              <a:t>Q+</a:t>
            </a:r>
            <a:r>
              <a:rPr lang="en-GB" altLang="en-US"/>
              <a:t>1)th block in the linked chain of blocks representing the file</a:t>
            </a:r>
          </a:p>
          <a:p>
            <a:pPr lvl="1"/>
            <a:r>
              <a:rPr lang="en-GB" altLang="en-US"/>
              <a:t>Displacement into block = </a:t>
            </a:r>
            <a:r>
              <a:rPr lang="en-GB" altLang="en-US" i="1"/>
              <a:t>R</a:t>
            </a:r>
            <a:r>
              <a:rPr lang="en-GB" altLang="en-US"/>
              <a:t> + 4</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a:extLst>
              <a:ext uri="{FF2B5EF4-FFF2-40B4-BE49-F238E27FC236}">
                <a16:creationId xmlns:a16="http://schemas.microsoft.com/office/drawing/2014/main" id="{D0633086-B270-47CA-8969-95F39F95833A}"/>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20483" name="Rectangle 2">
            <a:extLst>
              <a:ext uri="{FF2B5EF4-FFF2-40B4-BE49-F238E27FC236}">
                <a16:creationId xmlns:a16="http://schemas.microsoft.com/office/drawing/2014/main" id="{9C03AC60-0E90-4D0E-AFED-8468CE09BF04}"/>
              </a:ext>
            </a:extLst>
          </p:cNvPr>
          <p:cNvSpPr>
            <a:spLocks noGrp="1" noChangeArrowheads="1"/>
          </p:cNvSpPr>
          <p:nvPr>
            <p:ph type="title"/>
          </p:nvPr>
        </p:nvSpPr>
        <p:spPr/>
        <p:txBody>
          <a:bodyPr/>
          <a:lstStyle/>
          <a:p>
            <a:r>
              <a:rPr lang="en-US" altLang="en-US"/>
              <a:t>File Attributes</a:t>
            </a:r>
          </a:p>
        </p:txBody>
      </p:sp>
      <p:sp>
        <p:nvSpPr>
          <p:cNvPr id="20484" name="Rectangle 3">
            <a:extLst>
              <a:ext uri="{FF2B5EF4-FFF2-40B4-BE49-F238E27FC236}">
                <a16:creationId xmlns:a16="http://schemas.microsoft.com/office/drawing/2014/main" id="{B3B6349D-CEC7-4A80-99E3-42BD5DAA3FE9}"/>
              </a:ext>
            </a:extLst>
          </p:cNvPr>
          <p:cNvSpPr>
            <a:spLocks noGrp="1" noChangeArrowheads="1"/>
          </p:cNvSpPr>
          <p:nvPr>
            <p:ph type="body" idx="1"/>
          </p:nvPr>
        </p:nvSpPr>
        <p:spPr/>
        <p:txBody>
          <a:bodyPr/>
          <a:lstStyle/>
          <a:p>
            <a:pPr>
              <a:lnSpc>
                <a:spcPct val="80000"/>
              </a:lnSpc>
            </a:pPr>
            <a:r>
              <a:rPr lang="en-GB" altLang="en-US" sz="2400"/>
              <a:t>A file may have the following attributes</a:t>
            </a:r>
          </a:p>
          <a:p>
            <a:pPr lvl="1">
              <a:lnSpc>
                <a:spcPct val="80000"/>
              </a:lnSpc>
            </a:pPr>
            <a:r>
              <a:rPr lang="en-GB" altLang="en-US" sz="2400" i="1"/>
              <a:t>Name</a:t>
            </a:r>
            <a:r>
              <a:rPr lang="en-GB" altLang="en-US" sz="2400"/>
              <a:t> - only information kept in human-readable form.</a:t>
            </a:r>
          </a:p>
          <a:p>
            <a:pPr lvl="1">
              <a:lnSpc>
                <a:spcPct val="80000"/>
              </a:lnSpc>
              <a:spcAft>
                <a:spcPts val="1200"/>
              </a:spcAft>
            </a:pPr>
            <a:r>
              <a:rPr lang="en-GB" altLang="en-US" sz="2400" i="1"/>
              <a:t>Type</a:t>
            </a:r>
            <a:r>
              <a:rPr lang="en-GB" altLang="en-US" sz="2400"/>
              <a:t> - needed for systems that support different types.</a:t>
            </a:r>
          </a:p>
          <a:p>
            <a:pPr lvl="1">
              <a:lnSpc>
                <a:spcPct val="80000"/>
              </a:lnSpc>
              <a:spcAft>
                <a:spcPts val="1200"/>
              </a:spcAft>
            </a:pPr>
            <a:r>
              <a:rPr lang="en-GB" altLang="en-US" sz="2400" i="1"/>
              <a:t>Location</a:t>
            </a:r>
            <a:r>
              <a:rPr lang="en-GB" altLang="en-US" sz="2400"/>
              <a:t> - pointer to file location on device.</a:t>
            </a:r>
          </a:p>
          <a:p>
            <a:pPr lvl="1">
              <a:lnSpc>
                <a:spcPct val="80000"/>
              </a:lnSpc>
              <a:spcAft>
                <a:spcPts val="1200"/>
              </a:spcAft>
            </a:pPr>
            <a:r>
              <a:rPr lang="en-GB" altLang="en-US" sz="2400" i="1"/>
              <a:t>Size</a:t>
            </a:r>
            <a:r>
              <a:rPr lang="en-GB" altLang="en-US" sz="2400"/>
              <a:t> - current file size</a:t>
            </a:r>
          </a:p>
          <a:p>
            <a:pPr lvl="1">
              <a:lnSpc>
                <a:spcPct val="80000"/>
              </a:lnSpc>
              <a:spcAft>
                <a:spcPts val="1200"/>
              </a:spcAft>
            </a:pPr>
            <a:r>
              <a:rPr lang="en-GB" altLang="en-US" sz="2400"/>
              <a:t>Protection - controls who can do reading, writing, executing.</a:t>
            </a:r>
          </a:p>
          <a:p>
            <a:pPr lvl="1">
              <a:lnSpc>
                <a:spcPct val="80000"/>
              </a:lnSpc>
            </a:pPr>
            <a:r>
              <a:rPr lang="en-GB" altLang="en-US" sz="2400" i="1"/>
              <a:t>Time, Date, and User Identification</a:t>
            </a:r>
            <a:r>
              <a:rPr lang="en-GB" altLang="en-US" sz="2400"/>
              <a:t> - data for protection, security, and usage monitoring.</a:t>
            </a:r>
          </a:p>
          <a:p>
            <a:pPr>
              <a:lnSpc>
                <a:spcPct val="90000"/>
              </a:lnSpc>
            </a:pPr>
            <a:r>
              <a:rPr lang="en-GB" altLang="en-US" sz="2400"/>
              <a:t>These information about files are kept in the directory structure, which is maintained on the disk.</a:t>
            </a:r>
          </a:p>
          <a:p>
            <a:pPr>
              <a:lnSpc>
                <a:spcPct val="80000"/>
              </a:lnSpc>
            </a:pPr>
            <a:endParaRPr lang="en-GB" alt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a:extLst>
              <a:ext uri="{FF2B5EF4-FFF2-40B4-BE49-F238E27FC236}">
                <a16:creationId xmlns:a16="http://schemas.microsoft.com/office/drawing/2014/main" id="{BA2164B3-4C45-45D7-A187-7544954F5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1208088"/>
            <a:ext cx="5440363"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3">
            <a:extLst>
              <a:ext uri="{FF2B5EF4-FFF2-40B4-BE49-F238E27FC236}">
                <a16:creationId xmlns:a16="http://schemas.microsoft.com/office/drawing/2014/main" id="{3B4C11BA-83F5-4BDB-A482-F52C7B1F2A4F}"/>
              </a:ext>
            </a:extLst>
          </p:cNvPr>
          <p:cNvSpPr>
            <a:spLocks noGrp="1" noChangeArrowheads="1"/>
          </p:cNvSpPr>
          <p:nvPr>
            <p:ph type="body" idx="1"/>
          </p:nvPr>
        </p:nvSpPr>
        <p:spPr>
          <a:xfrm>
            <a:off x="984250" y="222250"/>
            <a:ext cx="7029450" cy="565150"/>
          </a:xfrm>
        </p:spPr>
        <p:txBody>
          <a:bodyPr/>
          <a:lstStyle/>
          <a:p>
            <a:r>
              <a:rPr lang="en-US" altLang="en-US"/>
              <a:t>Allocate as needed, link together; e.g., file starts at block 9</a:t>
            </a:r>
          </a:p>
        </p:txBody>
      </p:sp>
      <p:sp>
        <p:nvSpPr>
          <p:cNvPr id="5" name="Text Box 17">
            <a:extLst>
              <a:ext uri="{FF2B5EF4-FFF2-40B4-BE49-F238E27FC236}">
                <a16:creationId xmlns:a16="http://schemas.microsoft.com/office/drawing/2014/main" id="{A58739EB-D149-4ED4-9B28-BF5203DC58F5}"/>
              </a:ext>
            </a:extLst>
          </p:cNvPr>
          <p:cNvSpPr txBox="1">
            <a:spLocks noChangeArrowheads="1"/>
          </p:cNvSpPr>
          <p:nvPr/>
        </p:nvSpPr>
        <p:spPr bwMode="auto">
          <a:xfrm>
            <a:off x="3276600" y="4089400"/>
            <a:ext cx="58674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50000"/>
              </a:spcBef>
              <a:buSzPct val="140000"/>
              <a:buChar char="•"/>
              <a:defRPr sz="2800">
                <a:solidFill>
                  <a:schemeClr val="tx1"/>
                </a:solidFill>
                <a:latin typeface="Helvetica" panose="020B0604020202020204" pitchFamily="34" charset="0"/>
              </a:defRPr>
            </a:lvl1pPr>
            <a:lvl2pPr marL="2514600" indent="-240030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Logical Address</a:t>
            </a:r>
            <a:r>
              <a:rPr lang="en-GB" altLang="en-US" sz="2400">
                <a:latin typeface="Arial" panose="020B0604020202020204" pitchFamily="34" charset="0"/>
                <a:cs typeface="Arial" panose="020B0604020202020204" pitchFamily="34" charset="0"/>
              </a:rPr>
              <a:t>	= 2333			</a:t>
            </a:r>
          </a:p>
          <a:p>
            <a:pPr lvl="1">
              <a:spcBef>
                <a:spcPct val="0"/>
              </a:spcBef>
              <a:buFontTx/>
              <a:buNone/>
            </a:pPr>
            <a:r>
              <a:rPr lang="en-GB" altLang="en-US" sz="2400">
                <a:latin typeface="Arial" panose="020B0604020202020204" pitchFamily="34" charset="0"/>
                <a:cs typeface="Arial" panose="020B0604020202020204" pitchFamily="34" charset="0"/>
              </a:rPr>
              <a:t>	= </a:t>
            </a:r>
            <a:r>
              <a:rPr lang="en-GB" altLang="en-US" sz="2400" i="1">
                <a:solidFill>
                  <a:srgbClr val="FF0000"/>
                </a:solidFill>
                <a:latin typeface="Arial" panose="020B0604020202020204" pitchFamily="34" charset="0"/>
                <a:cs typeface="Arial" panose="020B0604020202020204" pitchFamily="34" charset="0"/>
              </a:rPr>
              <a:t>Q</a:t>
            </a:r>
            <a:r>
              <a:rPr lang="en-GB" altLang="en-US" sz="2400">
                <a:latin typeface="Arial" panose="020B0604020202020204" pitchFamily="34" charset="0"/>
                <a:cs typeface="Arial" panose="020B0604020202020204" pitchFamily="34" charset="0"/>
              </a:rPr>
              <a:t>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508 + </a:t>
            </a:r>
            <a:r>
              <a:rPr lang="en-GB" altLang="en-US" sz="2400" i="1">
                <a:solidFill>
                  <a:srgbClr val="FF0000"/>
                </a:solidFill>
                <a:latin typeface="Arial" panose="020B0604020202020204" pitchFamily="34" charset="0"/>
                <a:cs typeface="Arial" panose="020B0604020202020204" pitchFamily="34" charset="0"/>
              </a:rPr>
              <a:t>R</a:t>
            </a:r>
            <a:r>
              <a:rPr lang="en-GB" altLang="en-US" sz="2400" i="1">
                <a:latin typeface="Arial" panose="020B0604020202020204" pitchFamily="34" charset="0"/>
                <a:cs typeface="Arial" panose="020B0604020202020204" pitchFamily="34" charset="0"/>
              </a:rPr>
              <a:t>		</a:t>
            </a:r>
          </a:p>
          <a:p>
            <a:pPr lvl="1">
              <a:spcBef>
                <a:spcPct val="0"/>
              </a:spcBef>
              <a:buFontTx/>
              <a:buNone/>
            </a:pPr>
            <a:r>
              <a:rPr lang="en-GB" altLang="en-US" sz="2400" i="1">
                <a:latin typeface="Arial" panose="020B0604020202020204" pitchFamily="34" charset="0"/>
                <a:cs typeface="Arial" panose="020B0604020202020204" pitchFamily="34" charset="0"/>
              </a:rPr>
              <a:t>	= </a:t>
            </a:r>
            <a:r>
              <a:rPr lang="en-GB" altLang="en-US" sz="2400">
                <a:latin typeface="Arial" panose="020B0604020202020204" pitchFamily="34" charset="0"/>
                <a:cs typeface="Arial" panose="020B0604020202020204" pitchFamily="34" charset="0"/>
              </a:rPr>
              <a:t>4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508 + 301</a:t>
            </a:r>
          </a:p>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Physical Address</a:t>
            </a:r>
            <a:r>
              <a:rPr lang="en-GB" altLang="en-US" sz="2400">
                <a:latin typeface="Arial" panose="020B0604020202020204" pitchFamily="34" charset="0"/>
                <a:cs typeface="Arial" panose="020B0604020202020204" pitchFamily="34" charset="0"/>
              </a:rPr>
              <a:t>  Block = 25</a:t>
            </a:r>
          </a:p>
          <a:p>
            <a:pPr lvl="1">
              <a:spcBef>
                <a:spcPct val="0"/>
              </a:spcBef>
              <a:buFontTx/>
              <a:buNone/>
            </a:pPr>
            <a:r>
              <a:rPr lang="en-GB" altLang="en-US" sz="2400">
                <a:latin typeface="Arial" panose="020B0604020202020204" pitchFamily="34" charset="0"/>
                <a:cs typeface="Arial" panose="020B0604020202020204" pitchFamily="34" charset="0"/>
              </a:rPr>
              <a:t>	 Displacement = 301+4</a:t>
            </a:r>
          </a:p>
        </p:txBody>
      </p:sp>
      <p:sp>
        <p:nvSpPr>
          <p:cNvPr id="2" name="Rectangle 1">
            <a:extLst>
              <a:ext uri="{FF2B5EF4-FFF2-40B4-BE49-F238E27FC236}">
                <a16:creationId xmlns:a16="http://schemas.microsoft.com/office/drawing/2014/main" id="{404C049A-BDA8-4614-86F1-D78B3DDA7CC6}"/>
              </a:ext>
            </a:extLst>
          </p:cNvPr>
          <p:cNvSpPr/>
          <p:nvPr/>
        </p:nvSpPr>
        <p:spPr bwMode="auto">
          <a:xfrm>
            <a:off x="1306513" y="2130425"/>
            <a:ext cx="200025" cy="20002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endParaRPr lang="en-GB">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75A8436-CA21-4200-B24A-FB0C76D45A47}"/>
              </a:ext>
            </a:extLst>
          </p:cNvPr>
          <p:cNvSpPr/>
          <p:nvPr/>
        </p:nvSpPr>
        <p:spPr bwMode="auto">
          <a:xfrm>
            <a:off x="1317625" y="3146425"/>
            <a:ext cx="201613" cy="20161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endParaRPr lang="en-GB">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99B5868E-2ADB-45C8-80FA-91EA518D3048}"/>
              </a:ext>
            </a:extLst>
          </p:cNvPr>
          <p:cNvSpPr/>
          <p:nvPr/>
        </p:nvSpPr>
        <p:spPr bwMode="auto">
          <a:xfrm>
            <a:off x="1860550" y="3146425"/>
            <a:ext cx="201613" cy="20161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endParaRPr lang="en-GB">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a:extLst>
              <a:ext uri="{FF2B5EF4-FFF2-40B4-BE49-F238E27FC236}">
                <a16:creationId xmlns:a16="http://schemas.microsoft.com/office/drawing/2014/main" id="{32F99CF0-1C10-4249-B9AE-F6A646DDAC95}"/>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2467" name="Rectangle 2">
            <a:extLst>
              <a:ext uri="{FF2B5EF4-FFF2-40B4-BE49-F238E27FC236}">
                <a16:creationId xmlns:a16="http://schemas.microsoft.com/office/drawing/2014/main" id="{5E0D16C0-A342-4B90-A640-A941740F25FC}"/>
              </a:ext>
            </a:extLst>
          </p:cNvPr>
          <p:cNvSpPr>
            <a:spLocks noGrp="1" noChangeArrowheads="1"/>
          </p:cNvSpPr>
          <p:nvPr>
            <p:ph type="title"/>
          </p:nvPr>
        </p:nvSpPr>
        <p:spPr/>
        <p:txBody>
          <a:bodyPr/>
          <a:lstStyle/>
          <a:p>
            <a:r>
              <a:rPr lang="en-US" altLang="en-US"/>
              <a:t>Indexed Allocation</a:t>
            </a:r>
          </a:p>
        </p:txBody>
      </p:sp>
      <p:sp>
        <p:nvSpPr>
          <p:cNvPr id="62468" name="Rectangle 3">
            <a:extLst>
              <a:ext uri="{FF2B5EF4-FFF2-40B4-BE49-F238E27FC236}">
                <a16:creationId xmlns:a16="http://schemas.microsoft.com/office/drawing/2014/main" id="{0C211715-87BD-461C-A4FE-CB1CC0C97AB4}"/>
              </a:ext>
            </a:extLst>
          </p:cNvPr>
          <p:cNvSpPr>
            <a:spLocks noGrp="1" noChangeArrowheads="1"/>
          </p:cNvSpPr>
          <p:nvPr>
            <p:ph type="body" idx="1"/>
          </p:nvPr>
        </p:nvSpPr>
        <p:spPr>
          <a:xfrm>
            <a:off x="430213" y="1247775"/>
            <a:ext cx="8264525" cy="4972050"/>
          </a:xfrm>
        </p:spPr>
        <p:txBody>
          <a:bodyPr/>
          <a:lstStyle/>
          <a:p>
            <a:pPr>
              <a:spcAft>
                <a:spcPts val="1200"/>
              </a:spcAft>
            </a:pPr>
            <a:r>
              <a:rPr lang="en-GB" altLang="en-US"/>
              <a:t>Each file has an index block which contains all pointers to the allocated blocks. Directory entry contains the block number of the index block.</a:t>
            </a:r>
          </a:p>
          <a:p>
            <a:pPr lvl="1">
              <a:spcAft>
                <a:spcPts val="1200"/>
              </a:spcAft>
            </a:pPr>
            <a:r>
              <a:rPr lang="en-GB" altLang="en-US"/>
              <a:t>Support random access.</a:t>
            </a:r>
          </a:p>
          <a:p>
            <a:pPr lvl="1">
              <a:spcAft>
                <a:spcPts val="1200"/>
              </a:spcAft>
            </a:pPr>
            <a:r>
              <a:rPr lang="en-GB" altLang="en-US"/>
              <a:t>Dynamic storage allocation without external fragmentation (similar to the allocation of main memory using paging scheme).</a:t>
            </a:r>
          </a:p>
          <a:p>
            <a:pPr lvl="1">
              <a:spcAft>
                <a:spcPts val="1200"/>
              </a:spcAft>
            </a:pPr>
            <a:r>
              <a:rPr lang="en-GB" altLang="en-US" i="1"/>
              <a:t>Problem</a:t>
            </a:r>
            <a:r>
              <a:rPr lang="en-GB" altLang="en-US"/>
              <a:t>: Overhead of keeping index blocks and address mapping.</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8">
                                            <p:txEl>
                                              <p:pRg st="1" end="1"/>
                                            </p:txEl>
                                          </p:spTgt>
                                        </p:tgtEl>
                                        <p:attrNameLst>
                                          <p:attrName>style.visibility</p:attrName>
                                        </p:attrNameLst>
                                      </p:cBhvr>
                                      <p:to>
                                        <p:strVal val="visible"/>
                                      </p:to>
                                    </p:set>
                                    <p:anim calcmode="lin" valueType="num">
                                      <p:cBhvr additive="base">
                                        <p:cTn id="7" dur="500" fill="hold"/>
                                        <p:tgtEl>
                                          <p:spTgt spid="6246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2468">
                                            <p:txEl>
                                              <p:pRg st="2" end="2"/>
                                            </p:txEl>
                                          </p:spTgt>
                                        </p:tgtEl>
                                        <p:attrNameLst>
                                          <p:attrName>style.visibility</p:attrName>
                                        </p:attrNameLst>
                                      </p:cBhvr>
                                      <p:to>
                                        <p:strVal val="visible"/>
                                      </p:to>
                                    </p:set>
                                    <p:anim calcmode="lin" valueType="num">
                                      <p:cBhvr additive="base">
                                        <p:cTn id="13" dur="500" fill="hold"/>
                                        <p:tgtEl>
                                          <p:spTgt spid="6246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468">
                                            <p:txEl>
                                              <p:pRg st="3" end="3"/>
                                            </p:txEl>
                                          </p:spTgt>
                                        </p:tgtEl>
                                        <p:attrNameLst>
                                          <p:attrName>style.visibility</p:attrName>
                                        </p:attrNameLst>
                                      </p:cBhvr>
                                      <p:to>
                                        <p:strVal val="visible"/>
                                      </p:to>
                                    </p:set>
                                    <p:anim calcmode="lin" valueType="num">
                                      <p:cBhvr additive="base">
                                        <p:cTn id="19" dur="500" fill="hold"/>
                                        <p:tgtEl>
                                          <p:spTgt spid="6246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46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050">
            <a:extLst>
              <a:ext uri="{FF2B5EF4-FFF2-40B4-BE49-F238E27FC236}">
                <a16:creationId xmlns:a16="http://schemas.microsoft.com/office/drawing/2014/main" id="{5547B58B-C5D6-4163-9D94-0F3A636EC11B}"/>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3491" name="Rectangle 2051">
            <a:extLst>
              <a:ext uri="{FF2B5EF4-FFF2-40B4-BE49-F238E27FC236}">
                <a16:creationId xmlns:a16="http://schemas.microsoft.com/office/drawing/2014/main" id="{A6F2C5DE-8184-485E-8661-F1EDB5DA66A0}"/>
              </a:ext>
            </a:extLst>
          </p:cNvPr>
          <p:cNvSpPr>
            <a:spLocks noGrp="1" noChangeArrowheads="1"/>
          </p:cNvSpPr>
          <p:nvPr>
            <p:ph type="title"/>
          </p:nvPr>
        </p:nvSpPr>
        <p:spPr/>
        <p:txBody>
          <a:bodyPr/>
          <a:lstStyle/>
          <a:p>
            <a:r>
              <a:rPr lang="en-US" altLang="en-US"/>
              <a:t>Indexed Allocation (Cont.)</a:t>
            </a:r>
          </a:p>
        </p:txBody>
      </p:sp>
      <p:sp>
        <p:nvSpPr>
          <p:cNvPr id="63492" name="Rectangle 2052">
            <a:extLst>
              <a:ext uri="{FF2B5EF4-FFF2-40B4-BE49-F238E27FC236}">
                <a16:creationId xmlns:a16="http://schemas.microsoft.com/office/drawing/2014/main" id="{2FA46C7C-795F-4E84-A323-34056106B93F}"/>
              </a:ext>
            </a:extLst>
          </p:cNvPr>
          <p:cNvSpPr>
            <a:spLocks noGrp="1" noChangeArrowheads="1"/>
          </p:cNvSpPr>
          <p:nvPr>
            <p:ph type="body" idx="1"/>
          </p:nvPr>
        </p:nvSpPr>
        <p:spPr>
          <a:xfrm>
            <a:off x="430213" y="1247775"/>
            <a:ext cx="8264525" cy="4972050"/>
          </a:xfrm>
        </p:spPr>
        <p:txBody>
          <a:bodyPr/>
          <a:lstStyle/>
          <a:p>
            <a:pPr>
              <a:spcAft>
                <a:spcPts val="1200"/>
              </a:spcAft>
            </a:pPr>
            <a:r>
              <a:rPr lang="en-GB" altLang="en-US"/>
              <a:t>Logical to Physical Address Mapping</a:t>
            </a:r>
          </a:p>
          <a:p>
            <a:pPr lvl="1"/>
            <a:r>
              <a:rPr lang="en-GB" altLang="en-US"/>
              <a:t>Suppose maximum size of a file is 128K bytes and block size is 512 bytes.</a:t>
            </a:r>
          </a:p>
          <a:p>
            <a:pPr lvl="1"/>
            <a:r>
              <a:rPr lang="en-GB" altLang="en-US"/>
              <a:t>2 blocks are needed for index table (4 bytes are used for each pointer)</a:t>
            </a:r>
          </a:p>
          <a:p>
            <a:pPr lvl="1"/>
            <a:r>
              <a:rPr lang="en-GB" altLang="en-US"/>
              <a:t>Logical Address  </a:t>
            </a:r>
            <a:r>
              <a:rPr lang="en-GB" altLang="en-US">
                <a:sym typeface="Symbol" panose="05050102010706020507" pitchFamily="18" charset="2"/>
              </a:rPr>
              <a:t></a:t>
            </a:r>
            <a:r>
              <a:rPr lang="en-GB" altLang="en-US"/>
              <a:t> </a:t>
            </a:r>
            <a:r>
              <a:rPr lang="en-GB" altLang="en-US" i="1"/>
              <a:t>Q</a:t>
            </a:r>
            <a:r>
              <a:rPr lang="en-GB" altLang="en-US"/>
              <a:t> </a:t>
            </a:r>
            <a:r>
              <a:rPr lang="en-GB" altLang="en-US">
                <a:latin typeface="Times" panose="02020603050405020304" pitchFamily="18" charset="0"/>
                <a:sym typeface="Symbol" panose="05050102010706020507" pitchFamily="18" charset="2"/>
              </a:rPr>
              <a:t></a:t>
            </a:r>
            <a:r>
              <a:rPr lang="en-GB" altLang="en-US"/>
              <a:t> 512 + </a:t>
            </a:r>
            <a:r>
              <a:rPr lang="en-GB" altLang="en-US" i="1"/>
              <a:t>R</a:t>
            </a:r>
          </a:p>
          <a:p>
            <a:pPr lvl="1"/>
            <a:r>
              <a:rPr lang="en-GB" altLang="en-US"/>
              <a:t>Displacement into index table = </a:t>
            </a:r>
            <a:r>
              <a:rPr lang="en-GB" altLang="en-US" i="1"/>
              <a:t>Q</a:t>
            </a:r>
          </a:p>
          <a:p>
            <a:pPr lvl="1"/>
            <a:r>
              <a:rPr lang="en-GB" altLang="en-US"/>
              <a:t>Displacement into block = </a:t>
            </a:r>
            <a:r>
              <a:rPr lang="en-GB" altLang="en-US" i="1"/>
              <a:t>R</a:t>
            </a:r>
            <a:endParaRPr lang="en-US" altLang="en-US"/>
          </a:p>
        </p:txBody>
      </p:sp>
      <p:grpSp>
        <p:nvGrpSpPr>
          <p:cNvPr id="2" name="Group 2055">
            <a:extLst>
              <a:ext uri="{FF2B5EF4-FFF2-40B4-BE49-F238E27FC236}">
                <a16:creationId xmlns:a16="http://schemas.microsoft.com/office/drawing/2014/main" id="{C3743583-5A6A-4C30-A23B-EE333ACEC014}"/>
              </a:ext>
            </a:extLst>
          </p:cNvPr>
          <p:cNvGrpSpPr>
            <a:grpSpLocks/>
          </p:cNvGrpSpPr>
          <p:nvPr/>
        </p:nvGrpSpPr>
        <p:grpSpPr bwMode="auto">
          <a:xfrm>
            <a:off x="762000" y="5486400"/>
            <a:ext cx="7620000" cy="685800"/>
            <a:chOff x="480" y="3456"/>
            <a:chExt cx="4800" cy="432"/>
          </a:xfrm>
        </p:grpSpPr>
        <p:sp>
          <p:nvSpPr>
            <p:cNvPr id="22534" name="Text Box 2053">
              <a:extLst>
                <a:ext uri="{FF2B5EF4-FFF2-40B4-BE49-F238E27FC236}">
                  <a16:creationId xmlns:a16="http://schemas.microsoft.com/office/drawing/2014/main" id="{5502E324-8321-4949-9326-0AAED3B52017}"/>
                </a:ext>
              </a:extLst>
            </p:cNvPr>
            <p:cNvSpPr txBox="1">
              <a:spLocks noChangeArrowheads="1"/>
            </p:cNvSpPr>
            <p:nvPr/>
          </p:nvSpPr>
          <p:spPr bwMode="auto">
            <a:xfrm>
              <a:off x="528" y="3504"/>
              <a:ext cx="4717" cy="288"/>
            </a:xfrm>
            <a:prstGeom prst="rect">
              <a:avLst/>
            </a:prstGeom>
            <a:noFill/>
            <a:ln w="9525">
              <a:noFill/>
              <a:miter lim="800000"/>
              <a:headEnd/>
              <a:tailEnd/>
            </a:ln>
          </p:spPr>
          <p:txBody>
            <a:bodyPr wrap="none" anchor="ctr">
              <a:spAutoFit/>
            </a:bodyPr>
            <a:lstStyle/>
            <a:p>
              <a:pPr algn="ctr">
                <a:defRPr/>
              </a:pPr>
              <a:r>
                <a:rPr lang="en-US" sz="2400">
                  <a:effectLst>
                    <a:outerShdw blurRad="38100" dist="38100" dir="2700000" algn="tl">
                      <a:srgbClr val="000000">
                        <a:alpha val="43137"/>
                      </a:srgbClr>
                    </a:outerShdw>
                  </a:effectLst>
                </a:rPr>
                <a:t>Why are 2 blocks needed for index table in this case ?</a:t>
              </a:r>
            </a:p>
          </p:txBody>
        </p:sp>
        <p:sp>
          <p:nvSpPr>
            <p:cNvPr id="22535" name="Rectangle 2054">
              <a:extLst>
                <a:ext uri="{FF2B5EF4-FFF2-40B4-BE49-F238E27FC236}">
                  <a16:creationId xmlns:a16="http://schemas.microsoft.com/office/drawing/2014/main" id="{C21A2DE7-E914-46AC-BBBF-94484B083BCD}"/>
                </a:ext>
              </a:extLst>
            </p:cNvPr>
            <p:cNvSpPr>
              <a:spLocks noChangeArrowheads="1"/>
            </p:cNvSpPr>
            <p:nvPr/>
          </p:nvSpPr>
          <p:spPr bwMode="auto">
            <a:xfrm>
              <a:off x="480" y="3456"/>
              <a:ext cx="4800" cy="432"/>
            </a:xfrm>
            <a:prstGeom prst="rect">
              <a:avLst/>
            </a:prstGeom>
            <a:noFill/>
            <a:ln w="15875">
              <a:solidFill>
                <a:srgbClr val="FF0000"/>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6">
            <a:extLst>
              <a:ext uri="{FF2B5EF4-FFF2-40B4-BE49-F238E27FC236}">
                <a16:creationId xmlns:a16="http://schemas.microsoft.com/office/drawing/2014/main" id="{D56260DE-9887-4FA9-B907-EC08C7445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1235075"/>
            <a:ext cx="5884863"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a:extLst>
              <a:ext uri="{FF2B5EF4-FFF2-40B4-BE49-F238E27FC236}">
                <a16:creationId xmlns:a16="http://schemas.microsoft.com/office/drawing/2014/main" id="{1D36531F-5342-409A-A181-2FBEF6913005}"/>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4516" name="Rectangle 2">
            <a:extLst>
              <a:ext uri="{FF2B5EF4-FFF2-40B4-BE49-F238E27FC236}">
                <a16:creationId xmlns:a16="http://schemas.microsoft.com/office/drawing/2014/main" id="{EB5037AC-D52C-4A0C-9B03-E77F827B5992}"/>
              </a:ext>
            </a:extLst>
          </p:cNvPr>
          <p:cNvSpPr>
            <a:spLocks noGrp="1" noChangeArrowheads="1"/>
          </p:cNvSpPr>
          <p:nvPr>
            <p:ph type="title"/>
          </p:nvPr>
        </p:nvSpPr>
        <p:spPr/>
        <p:txBody>
          <a:bodyPr/>
          <a:lstStyle/>
          <a:p>
            <a:r>
              <a:rPr lang="en-US" altLang="en-US"/>
              <a:t>Example of Indexed Allocation</a:t>
            </a:r>
          </a:p>
        </p:txBody>
      </p:sp>
      <p:sp>
        <p:nvSpPr>
          <p:cNvPr id="5" name="Text Box 17">
            <a:extLst>
              <a:ext uri="{FF2B5EF4-FFF2-40B4-BE49-F238E27FC236}">
                <a16:creationId xmlns:a16="http://schemas.microsoft.com/office/drawing/2014/main" id="{12293914-E83B-4FED-9F5C-0833A39F2494}"/>
              </a:ext>
            </a:extLst>
          </p:cNvPr>
          <p:cNvSpPr txBox="1">
            <a:spLocks noChangeArrowheads="1"/>
          </p:cNvSpPr>
          <p:nvPr/>
        </p:nvSpPr>
        <p:spPr bwMode="auto">
          <a:xfrm>
            <a:off x="2714625" y="4962525"/>
            <a:ext cx="61198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50000"/>
              </a:spcBef>
              <a:buSzPct val="140000"/>
              <a:buChar char="•"/>
              <a:defRPr sz="2800">
                <a:solidFill>
                  <a:schemeClr val="tx1"/>
                </a:solidFill>
                <a:latin typeface="Helvetica" panose="020B0604020202020204" pitchFamily="34" charset="0"/>
              </a:defRPr>
            </a:lvl1pPr>
            <a:lvl2pPr marL="2514600" indent="-240030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Logical Address</a:t>
            </a:r>
            <a:r>
              <a:rPr lang="en-GB" altLang="en-US" sz="2400">
                <a:latin typeface="Arial" panose="020B0604020202020204" pitchFamily="34" charset="0"/>
                <a:cs typeface="Arial" panose="020B0604020202020204" pitchFamily="34" charset="0"/>
              </a:rPr>
              <a:t>	= 2333			</a:t>
            </a:r>
          </a:p>
          <a:p>
            <a:pPr lvl="1">
              <a:spcBef>
                <a:spcPct val="0"/>
              </a:spcBef>
              <a:buFontTx/>
              <a:buNone/>
            </a:pPr>
            <a:r>
              <a:rPr lang="en-GB" altLang="en-US" sz="2400">
                <a:latin typeface="Arial" panose="020B0604020202020204" pitchFamily="34" charset="0"/>
                <a:cs typeface="Arial" panose="020B0604020202020204" pitchFamily="34" charset="0"/>
              </a:rPr>
              <a:t>	= </a:t>
            </a:r>
            <a:r>
              <a:rPr lang="en-GB" altLang="en-US" sz="2400" i="1">
                <a:solidFill>
                  <a:srgbClr val="FF0000"/>
                </a:solidFill>
                <a:latin typeface="Arial" panose="020B0604020202020204" pitchFamily="34" charset="0"/>
                <a:cs typeface="Arial" panose="020B0604020202020204" pitchFamily="34" charset="0"/>
              </a:rPr>
              <a:t>Q</a:t>
            </a:r>
            <a:r>
              <a:rPr lang="en-GB" altLang="en-US" sz="2400">
                <a:latin typeface="Arial" panose="020B0604020202020204" pitchFamily="34" charset="0"/>
                <a:cs typeface="Arial" panose="020B0604020202020204" pitchFamily="34" charset="0"/>
              </a:rPr>
              <a:t>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512 + </a:t>
            </a:r>
            <a:r>
              <a:rPr lang="en-GB" altLang="en-US" sz="2400" i="1">
                <a:solidFill>
                  <a:srgbClr val="FF0000"/>
                </a:solidFill>
                <a:latin typeface="Arial" panose="020B0604020202020204" pitchFamily="34" charset="0"/>
                <a:cs typeface="Arial" panose="020B0604020202020204" pitchFamily="34" charset="0"/>
              </a:rPr>
              <a:t>R</a:t>
            </a:r>
            <a:r>
              <a:rPr lang="en-GB" altLang="en-US" sz="2400" i="1">
                <a:latin typeface="Arial" panose="020B0604020202020204" pitchFamily="34" charset="0"/>
                <a:cs typeface="Arial" panose="020B0604020202020204" pitchFamily="34" charset="0"/>
              </a:rPr>
              <a:t>		</a:t>
            </a:r>
          </a:p>
          <a:p>
            <a:pPr lvl="1">
              <a:spcBef>
                <a:spcPct val="0"/>
              </a:spcBef>
              <a:buFontTx/>
              <a:buNone/>
            </a:pPr>
            <a:r>
              <a:rPr lang="en-GB" altLang="en-US" sz="2400" i="1">
                <a:latin typeface="Arial" panose="020B0604020202020204" pitchFamily="34" charset="0"/>
                <a:cs typeface="Arial" panose="020B0604020202020204" pitchFamily="34" charset="0"/>
              </a:rPr>
              <a:t>	= </a:t>
            </a:r>
            <a:r>
              <a:rPr lang="en-GB" altLang="en-US" sz="2400">
                <a:latin typeface="Arial" panose="020B0604020202020204" pitchFamily="34" charset="0"/>
                <a:cs typeface="Arial" panose="020B0604020202020204" pitchFamily="34" charset="0"/>
              </a:rPr>
              <a:t>4 </a:t>
            </a:r>
            <a:r>
              <a:rPr lang="en-GB" altLang="en-US" sz="2400">
                <a:latin typeface="Arial" panose="020B0604020202020204" pitchFamily="34" charset="0"/>
                <a:cs typeface="Arial" panose="020B0604020202020204" pitchFamily="34" charset="0"/>
                <a:sym typeface="Symbol" panose="05050102010706020507" pitchFamily="18" charset="2"/>
              </a:rPr>
              <a:t></a:t>
            </a:r>
            <a:r>
              <a:rPr lang="en-GB" altLang="en-US" sz="2400">
                <a:latin typeface="Arial" panose="020B0604020202020204" pitchFamily="34" charset="0"/>
                <a:cs typeface="Arial" panose="020B0604020202020204" pitchFamily="34" charset="0"/>
              </a:rPr>
              <a:t> 512 + 285</a:t>
            </a:r>
          </a:p>
          <a:p>
            <a:pPr lvl="1">
              <a:spcBef>
                <a:spcPct val="0"/>
              </a:spcBef>
              <a:buFontTx/>
              <a:buNone/>
            </a:pPr>
            <a:r>
              <a:rPr lang="en-GB" altLang="en-US" sz="2400">
                <a:solidFill>
                  <a:schemeClr val="accent2"/>
                </a:solidFill>
                <a:latin typeface="Arial" panose="020B0604020202020204" pitchFamily="34" charset="0"/>
                <a:cs typeface="Arial" panose="020B0604020202020204" pitchFamily="34" charset="0"/>
              </a:rPr>
              <a:t>Physical Address</a:t>
            </a:r>
            <a:r>
              <a:rPr lang="en-GB" altLang="en-US" sz="2400">
                <a:latin typeface="Arial" panose="020B0604020202020204" pitchFamily="34" charset="0"/>
                <a:cs typeface="Arial" panose="020B0604020202020204" pitchFamily="34" charset="0"/>
              </a:rPr>
              <a:t>	= 285th byte of block 25</a:t>
            </a:r>
            <a:endParaRPr lang="en-US" altLang="en-US" sz="2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1A4CFDE-F614-4F1F-8AF0-85A0D4608A75}"/>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5539" name="Rectangle 3">
            <a:extLst>
              <a:ext uri="{FF2B5EF4-FFF2-40B4-BE49-F238E27FC236}">
                <a16:creationId xmlns:a16="http://schemas.microsoft.com/office/drawing/2014/main" id="{825008FE-13AF-4834-A867-644C532BA414}"/>
              </a:ext>
            </a:extLst>
          </p:cNvPr>
          <p:cNvSpPr>
            <a:spLocks noGrp="1" noChangeArrowheads="1"/>
          </p:cNvSpPr>
          <p:nvPr>
            <p:ph type="title"/>
          </p:nvPr>
        </p:nvSpPr>
        <p:spPr/>
        <p:txBody>
          <a:bodyPr/>
          <a:lstStyle/>
          <a:p>
            <a:r>
              <a:rPr lang="en-US" altLang="en-US"/>
              <a:t>Indexed Allocation: UNIX inode</a:t>
            </a:r>
          </a:p>
        </p:txBody>
      </p:sp>
      <p:sp>
        <p:nvSpPr>
          <p:cNvPr id="65540" name="Rectangle 4">
            <a:extLst>
              <a:ext uri="{FF2B5EF4-FFF2-40B4-BE49-F238E27FC236}">
                <a16:creationId xmlns:a16="http://schemas.microsoft.com/office/drawing/2014/main" id="{D58A175F-0042-41F8-9ABF-065D4F6B7D08}"/>
              </a:ext>
            </a:extLst>
          </p:cNvPr>
          <p:cNvSpPr>
            <a:spLocks noGrp="1" noChangeArrowheads="1"/>
          </p:cNvSpPr>
          <p:nvPr>
            <p:ph type="body" idx="1"/>
          </p:nvPr>
        </p:nvSpPr>
        <p:spPr>
          <a:xfrm>
            <a:off x="468313" y="1357313"/>
            <a:ext cx="8313737" cy="5049837"/>
          </a:xfrm>
        </p:spPr>
        <p:txBody>
          <a:bodyPr/>
          <a:lstStyle/>
          <a:p>
            <a:pPr>
              <a:lnSpc>
                <a:spcPct val="80000"/>
              </a:lnSpc>
            </a:pPr>
            <a:r>
              <a:rPr lang="en-GB" altLang="en-US"/>
              <a:t>For each file or directory, there is an </a:t>
            </a:r>
            <a:r>
              <a:rPr lang="en-GB" altLang="en-US" i="1"/>
              <a:t>inode</a:t>
            </a:r>
            <a:r>
              <a:rPr lang="en-GB" altLang="en-US"/>
              <a:t> (index block).</a:t>
            </a:r>
          </a:p>
          <a:p>
            <a:pPr>
              <a:lnSpc>
                <a:spcPct val="80000"/>
              </a:lnSpc>
            </a:pPr>
            <a:r>
              <a:rPr lang="en-GB" altLang="en-US"/>
              <a:t>The inode contains:</a:t>
            </a:r>
          </a:p>
          <a:p>
            <a:pPr lvl="1">
              <a:lnSpc>
                <a:spcPct val="80000"/>
              </a:lnSpc>
              <a:spcAft>
                <a:spcPts val="1200"/>
              </a:spcAft>
            </a:pPr>
            <a:r>
              <a:rPr lang="en-GB" altLang="en-US" i="1"/>
              <a:t>file attributes</a:t>
            </a:r>
          </a:p>
          <a:p>
            <a:pPr lvl="1">
              <a:lnSpc>
                <a:spcPct val="80000"/>
              </a:lnSpc>
              <a:spcAft>
                <a:spcPts val="1200"/>
              </a:spcAft>
            </a:pPr>
            <a:r>
              <a:rPr lang="en-GB" altLang="en-US"/>
              <a:t>12 pointers point to </a:t>
            </a:r>
            <a:r>
              <a:rPr lang="en-GB" altLang="en-US" i="1"/>
              <a:t>direct blocks</a:t>
            </a:r>
            <a:r>
              <a:rPr lang="en-GB" altLang="en-US"/>
              <a:t> (data blocks)</a:t>
            </a:r>
            <a:endParaRPr lang="en-GB" altLang="en-US" i="1"/>
          </a:p>
          <a:p>
            <a:pPr lvl="1">
              <a:lnSpc>
                <a:spcPct val="80000"/>
              </a:lnSpc>
              <a:spcAft>
                <a:spcPts val="1200"/>
              </a:spcAft>
            </a:pPr>
            <a:r>
              <a:rPr lang="en-GB" altLang="en-US"/>
              <a:t>3 pointers point to </a:t>
            </a:r>
            <a:r>
              <a:rPr lang="en-GB" altLang="en-US" i="1"/>
              <a:t>indirect blocks </a:t>
            </a:r>
            <a:r>
              <a:rPr lang="en-GB" altLang="en-US"/>
              <a:t>(index blocks). They are:</a:t>
            </a:r>
          </a:p>
          <a:p>
            <a:pPr lvl="2">
              <a:lnSpc>
                <a:spcPct val="80000"/>
              </a:lnSpc>
              <a:spcAft>
                <a:spcPts val="1200"/>
              </a:spcAft>
            </a:pPr>
            <a:r>
              <a:rPr lang="en-GB" altLang="en-US" i="1"/>
              <a:t>single indirect</a:t>
            </a:r>
            <a:r>
              <a:rPr lang="en-GB" altLang="en-US"/>
              <a:t>;</a:t>
            </a:r>
          </a:p>
          <a:p>
            <a:pPr lvl="2">
              <a:lnSpc>
                <a:spcPct val="80000"/>
              </a:lnSpc>
              <a:spcAft>
                <a:spcPts val="1200"/>
              </a:spcAft>
            </a:pPr>
            <a:r>
              <a:rPr lang="en-GB" altLang="en-US" i="1"/>
              <a:t>double indirect</a:t>
            </a:r>
            <a:r>
              <a:rPr lang="en-GB" altLang="en-US"/>
              <a:t>; and</a:t>
            </a:r>
          </a:p>
          <a:p>
            <a:pPr lvl="2">
              <a:lnSpc>
                <a:spcPct val="80000"/>
              </a:lnSpc>
              <a:spcAft>
                <a:spcPts val="1200"/>
              </a:spcAft>
            </a:pPr>
            <a:r>
              <a:rPr lang="en-GB" altLang="en-US" i="1"/>
              <a:t>triple indirect</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D080106D-2764-433A-A7CA-27C81C2206B1}"/>
              </a:ext>
            </a:extLst>
          </p:cNvPr>
          <p:cNvSpPr>
            <a:spLocks noChangeArrowheads="1"/>
          </p:cNvSpPr>
          <p:nvPr/>
        </p:nvSpPr>
        <p:spPr bwMode="auto">
          <a:xfrm>
            <a:off x="679450" y="33972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7587" name="Rectangle 2">
            <a:extLst>
              <a:ext uri="{FF2B5EF4-FFF2-40B4-BE49-F238E27FC236}">
                <a16:creationId xmlns:a16="http://schemas.microsoft.com/office/drawing/2014/main" id="{AACF600C-EFBE-4761-B132-EBB8A1CAF3B2}"/>
              </a:ext>
            </a:extLst>
          </p:cNvPr>
          <p:cNvSpPr>
            <a:spLocks noGrp="1" noChangeArrowheads="1"/>
          </p:cNvSpPr>
          <p:nvPr>
            <p:ph type="title"/>
          </p:nvPr>
        </p:nvSpPr>
        <p:spPr>
          <a:xfrm>
            <a:off x="390525" y="477838"/>
            <a:ext cx="8201025" cy="457200"/>
          </a:xfrm>
        </p:spPr>
        <p:txBody>
          <a:bodyPr/>
          <a:lstStyle/>
          <a:p>
            <a:r>
              <a:rPr lang="en-US" altLang="en-US"/>
              <a:t>inode (Cont.)</a:t>
            </a:r>
          </a:p>
        </p:txBody>
      </p:sp>
      <p:pic>
        <p:nvPicPr>
          <p:cNvPr id="67588" name="Picture 5">
            <a:extLst>
              <a:ext uri="{FF2B5EF4-FFF2-40B4-BE49-F238E27FC236}">
                <a16:creationId xmlns:a16="http://schemas.microsoft.com/office/drawing/2014/main" id="{4845C658-0BCA-42E1-9DC1-AB734B221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863" y="1231900"/>
            <a:ext cx="69389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a:extLst>
              <a:ext uri="{FF2B5EF4-FFF2-40B4-BE49-F238E27FC236}">
                <a16:creationId xmlns:a16="http://schemas.microsoft.com/office/drawing/2014/main" id="{B412111E-4045-4922-8901-2CFE9B01CD12}"/>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6563" name="Rectangle 1027">
            <a:extLst>
              <a:ext uri="{FF2B5EF4-FFF2-40B4-BE49-F238E27FC236}">
                <a16:creationId xmlns:a16="http://schemas.microsoft.com/office/drawing/2014/main" id="{C44EE4B0-94A0-4C97-98B5-1D93C7FF9052}"/>
              </a:ext>
            </a:extLst>
          </p:cNvPr>
          <p:cNvSpPr>
            <a:spLocks noGrp="1" noChangeArrowheads="1"/>
          </p:cNvSpPr>
          <p:nvPr>
            <p:ph type="title"/>
          </p:nvPr>
        </p:nvSpPr>
        <p:spPr/>
        <p:txBody>
          <a:bodyPr/>
          <a:lstStyle/>
          <a:p>
            <a:r>
              <a:rPr lang="en-US" altLang="en-US"/>
              <a:t>inode (Cont.)</a:t>
            </a:r>
          </a:p>
        </p:txBody>
      </p:sp>
      <p:sp>
        <p:nvSpPr>
          <p:cNvPr id="66564" name="Rectangle 1028">
            <a:extLst>
              <a:ext uri="{FF2B5EF4-FFF2-40B4-BE49-F238E27FC236}">
                <a16:creationId xmlns:a16="http://schemas.microsoft.com/office/drawing/2014/main" id="{0803FCE5-08C7-4D39-9AFD-2BC4C667CD6A}"/>
              </a:ext>
            </a:extLst>
          </p:cNvPr>
          <p:cNvSpPr>
            <a:spLocks noGrp="1" noChangeArrowheads="1"/>
          </p:cNvSpPr>
          <p:nvPr>
            <p:ph type="body" idx="1"/>
          </p:nvPr>
        </p:nvSpPr>
        <p:spPr>
          <a:xfrm>
            <a:off x="204186" y="1357313"/>
            <a:ext cx="8673484" cy="5049837"/>
          </a:xfrm>
        </p:spPr>
        <p:txBody>
          <a:bodyPr/>
          <a:lstStyle/>
          <a:p>
            <a:pPr>
              <a:spcAft>
                <a:spcPts val="1200"/>
              </a:spcAft>
            </a:pPr>
            <a:r>
              <a:rPr lang="en-GB" altLang="en-US" dirty="0"/>
              <a:t>Assume 4-byte block pointer and 4K bytes block. Maximum file size:</a:t>
            </a:r>
          </a:p>
          <a:p>
            <a:pPr lvl="1">
              <a:spcAft>
                <a:spcPts val="1200"/>
              </a:spcAft>
            </a:pPr>
            <a:r>
              <a:rPr lang="en-GB" altLang="en-US" dirty="0"/>
              <a:t>direct pointers: 12 </a:t>
            </a:r>
            <a:r>
              <a:rPr lang="en-GB" altLang="en-US" dirty="0">
                <a:latin typeface="Times" panose="02020603050405020304" pitchFamily="18" charset="0"/>
                <a:sym typeface="Symbol" panose="05050102010706020507" pitchFamily="18" charset="2"/>
              </a:rPr>
              <a:t></a:t>
            </a:r>
            <a:r>
              <a:rPr lang="en-GB" altLang="en-US" dirty="0"/>
              <a:t> 4K = 48K bytes</a:t>
            </a:r>
          </a:p>
          <a:p>
            <a:pPr lvl="1">
              <a:spcAft>
                <a:spcPts val="1200"/>
              </a:spcAft>
            </a:pPr>
            <a:r>
              <a:rPr lang="en-GB" altLang="en-US" dirty="0"/>
              <a:t>direct + single indirect pointers: 48K + 2</a:t>
            </a:r>
            <a:r>
              <a:rPr lang="en-GB" altLang="en-US" baseline="30000" dirty="0"/>
              <a:t>22</a:t>
            </a:r>
            <a:r>
              <a:rPr lang="en-GB" altLang="en-US" dirty="0"/>
              <a:t> bytes</a:t>
            </a:r>
          </a:p>
          <a:p>
            <a:pPr lvl="1">
              <a:spcAft>
                <a:spcPts val="1200"/>
              </a:spcAft>
            </a:pPr>
            <a:r>
              <a:rPr lang="en-GB" altLang="en-US" dirty="0"/>
              <a:t>Direct + single indirect + double indirect pointers: 48K + 2</a:t>
            </a:r>
            <a:r>
              <a:rPr lang="en-GB" altLang="en-US" baseline="30000" dirty="0"/>
              <a:t>22</a:t>
            </a:r>
            <a:r>
              <a:rPr lang="en-GB" altLang="en-US" dirty="0"/>
              <a:t> + 2</a:t>
            </a:r>
            <a:r>
              <a:rPr lang="en-GB" altLang="en-US" baseline="30000" dirty="0"/>
              <a:t>32</a:t>
            </a:r>
            <a:r>
              <a:rPr lang="en-GB" altLang="en-US" dirty="0"/>
              <a:t> bytes &gt; 4 gigabytes</a:t>
            </a:r>
            <a:endParaRPr lang="en-US" altLang="en-US" dirty="0"/>
          </a:p>
        </p:txBody>
      </p:sp>
      <p:sp>
        <p:nvSpPr>
          <p:cNvPr id="116743" name="Text Box 1031">
            <a:extLst>
              <a:ext uri="{FF2B5EF4-FFF2-40B4-BE49-F238E27FC236}">
                <a16:creationId xmlns:a16="http://schemas.microsoft.com/office/drawing/2014/main" id="{7EA23EBE-3CBD-4BAA-9E5E-51F375B60837}"/>
              </a:ext>
            </a:extLst>
          </p:cNvPr>
          <p:cNvSpPr txBox="1">
            <a:spLocks noChangeArrowheads="1"/>
          </p:cNvSpPr>
          <p:nvPr/>
        </p:nvSpPr>
        <p:spPr bwMode="auto">
          <a:xfrm>
            <a:off x="7103151" y="5500687"/>
            <a:ext cx="184150" cy="366712"/>
          </a:xfrm>
          <a:prstGeom prst="rect">
            <a:avLst/>
          </a:prstGeom>
          <a:noFill/>
          <a:ln>
            <a:noFill/>
          </a:ln>
          <a:effectLst>
            <a:outerShdw blurRad="63500" dist="107763" dir="2700000" algn="ctr" rotWithShape="0">
              <a:schemeClr val="bg2">
                <a:alpha val="74997"/>
              </a:schemeClr>
            </a:outerShdw>
          </a:effectLst>
        </p:spPr>
        <p:txBody>
          <a:bodyPr wrap="none" anchor="ctr">
            <a:spAutoFit/>
          </a:bodyPr>
          <a:lstStyle/>
          <a:p>
            <a:pPr algn="ctr">
              <a:defRPr/>
            </a:pPr>
            <a:endParaRPr lang="en-GB">
              <a:effectLst>
                <a:outerShdw blurRad="38100" dist="38100" dir="2700000" algn="tl">
                  <a:srgbClr val="C0C0C0"/>
                </a:outerShdw>
              </a:effectLst>
            </a:endParaRPr>
          </a:p>
        </p:txBody>
      </p:sp>
      <p:grpSp>
        <p:nvGrpSpPr>
          <p:cNvPr id="2" name="Group 1036">
            <a:extLst>
              <a:ext uri="{FF2B5EF4-FFF2-40B4-BE49-F238E27FC236}">
                <a16:creationId xmlns:a16="http://schemas.microsoft.com/office/drawing/2014/main" id="{AD3FF627-B5E0-416D-A496-BF1E73F3B01A}"/>
              </a:ext>
            </a:extLst>
          </p:cNvPr>
          <p:cNvGrpSpPr>
            <a:grpSpLocks/>
          </p:cNvGrpSpPr>
          <p:nvPr/>
        </p:nvGrpSpPr>
        <p:grpSpPr bwMode="auto">
          <a:xfrm>
            <a:off x="6036351" y="2962765"/>
            <a:ext cx="2133600" cy="3028951"/>
            <a:chOff x="3116" y="1737"/>
            <a:chExt cx="1344" cy="1908"/>
          </a:xfrm>
        </p:grpSpPr>
        <p:sp>
          <p:nvSpPr>
            <p:cNvPr id="1037" name="AutoShape 1029">
              <a:extLst>
                <a:ext uri="{FF2B5EF4-FFF2-40B4-BE49-F238E27FC236}">
                  <a16:creationId xmlns:a16="http://schemas.microsoft.com/office/drawing/2014/main" id="{9DEEC559-CBEF-4529-B67E-BC54E56ECBEC}"/>
                </a:ext>
              </a:extLst>
            </p:cNvPr>
            <p:cNvSpPr>
              <a:spLocks noChangeArrowheads="1"/>
            </p:cNvSpPr>
            <p:nvPr/>
          </p:nvSpPr>
          <p:spPr bwMode="auto">
            <a:xfrm>
              <a:off x="3718" y="1737"/>
              <a:ext cx="384" cy="432"/>
            </a:xfrm>
            <a:prstGeom prst="wedgeEllipseCallout">
              <a:avLst>
                <a:gd name="adj1" fmla="val -81915"/>
                <a:gd name="adj2" fmla="val 267485"/>
              </a:avLst>
            </a:prstGeom>
            <a:noFill/>
            <a:ln w="15875">
              <a:solidFill>
                <a:srgbClr val="FF0000"/>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graphicFrame>
          <p:nvGraphicFramePr>
            <p:cNvPr id="66573" name="Object 1025">
              <a:extLst>
                <a:ext uri="{FF2B5EF4-FFF2-40B4-BE49-F238E27FC236}">
                  <a16:creationId xmlns:a16="http://schemas.microsoft.com/office/drawing/2014/main" id="{BF226401-2C17-4F0A-A6AE-FE54831B2160}"/>
                </a:ext>
              </a:extLst>
            </p:cNvPr>
            <p:cNvGraphicFramePr>
              <a:graphicFrameLocks noChangeAspect="1"/>
            </p:cNvGraphicFramePr>
            <p:nvPr>
              <p:extLst>
                <p:ext uri="{D42A27DB-BD31-4B8C-83A1-F6EECF244321}">
                  <p14:modId xmlns:p14="http://schemas.microsoft.com/office/powerpoint/2010/main" val="169297122"/>
                </p:ext>
              </p:extLst>
            </p:nvPr>
          </p:nvGraphicFramePr>
          <p:xfrm>
            <a:off x="3116" y="3020"/>
            <a:ext cx="1344" cy="625"/>
          </p:xfrm>
          <a:graphic>
            <a:graphicData uri="http://schemas.openxmlformats.org/presentationml/2006/ole">
              <mc:AlternateContent xmlns:mc="http://schemas.openxmlformats.org/markup-compatibility/2006">
                <mc:Choice xmlns:v="urn:schemas-microsoft-com:vml" Requires="v">
                  <p:oleObj name="Equation" r:id="rId3" imgW="901309" imgH="418918" progId="Equation.3">
                    <p:embed/>
                  </p:oleObj>
                </mc:Choice>
                <mc:Fallback>
                  <p:oleObj name="Equation" r:id="rId3" imgW="901309" imgH="418918" progId="Equation.3">
                    <p:embed/>
                    <p:pic>
                      <p:nvPicPr>
                        <p:cNvPr id="66573" name="Object 1025">
                          <a:extLst>
                            <a:ext uri="{FF2B5EF4-FFF2-40B4-BE49-F238E27FC236}">
                              <a16:creationId xmlns:a16="http://schemas.microsoft.com/office/drawing/2014/main" id="{BF226401-2C17-4F0A-A6AE-FE54831B2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 y="3020"/>
                          <a:ext cx="1344" cy="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116745" name="Text Box 1033">
            <a:extLst>
              <a:ext uri="{FF2B5EF4-FFF2-40B4-BE49-F238E27FC236}">
                <a16:creationId xmlns:a16="http://schemas.microsoft.com/office/drawing/2014/main" id="{97D2D179-1DC2-4DAF-AA72-8B7B3092CC4D}"/>
              </a:ext>
            </a:extLst>
          </p:cNvPr>
          <p:cNvSpPr txBox="1">
            <a:spLocks noChangeArrowheads="1"/>
          </p:cNvSpPr>
          <p:nvPr/>
        </p:nvSpPr>
        <p:spPr bwMode="auto">
          <a:xfrm>
            <a:off x="4898998" y="5855437"/>
            <a:ext cx="2679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algn="ctr">
              <a:spcBef>
                <a:spcPct val="0"/>
              </a:spcBef>
              <a:buSzTx/>
              <a:buFontTx/>
              <a:buNone/>
            </a:pPr>
            <a:r>
              <a:rPr lang="en-US" altLang="en-US" sz="2000" dirty="0">
                <a:solidFill>
                  <a:schemeClr val="accent2"/>
                </a:solidFill>
              </a:rPr>
              <a:t># of pointers per block</a:t>
            </a:r>
          </a:p>
        </p:txBody>
      </p:sp>
      <p:sp>
        <p:nvSpPr>
          <p:cNvPr id="116746" name="Text Box 1034">
            <a:extLst>
              <a:ext uri="{FF2B5EF4-FFF2-40B4-BE49-F238E27FC236}">
                <a16:creationId xmlns:a16="http://schemas.microsoft.com/office/drawing/2014/main" id="{C90CABDA-F41E-4568-9A3B-BB9143E58EE0}"/>
              </a:ext>
            </a:extLst>
          </p:cNvPr>
          <p:cNvSpPr txBox="1">
            <a:spLocks noChangeArrowheads="1"/>
          </p:cNvSpPr>
          <p:nvPr/>
        </p:nvSpPr>
        <p:spPr bwMode="auto">
          <a:xfrm>
            <a:off x="6951544" y="4997667"/>
            <a:ext cx="1300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0000"/>
              </a:spcBef>
              <a:buSzPct val="140000"/>
              <a:buChar char="•"/>
              <a:defRPr sz="2800">
                <a:solidFill>
                  <a:schemeClr val="tx1"/>
                </a:solidFill>
                <a:latin typeface="Helvetica" panose="020B0604020202020204" pitchFamily="34" charset="0"/>
              </a:defRPr>
            </a:lvl1pPr>
            <a:lvl2pPr marL="742950" indent="-285750">
              <a:spcBef>
                <a:spcPct val="20000"/>
              </a:spcBef>
              <a:buChar char="–"/>
              <a:defRPr sz="2800">
                <a:solidFill>
                  <a:schemeClr val="tx1"/>
                </a:solidFill>
                <a:latin typeface="Helvetica" panose="020B0604020202020204" pitchFamily="34" charset="0"/>
              </a:defRPr>
            </a:lvl2pPr>
            <a:lvl3pPr marL="1143000" indent="-228600">
              <a:spcBef>
                <a:spcPct val="20000"/>
              </a:spcBef>
              <a:buSzPct val="85000"/>
              <a:buFont typeface="Monotype Sorts" pitchFamily="2" charset="2"/>
              <a:buChar char="T"/>
              <a:defRPr sz="2800">
                <a:solidFill>
                  <a:schemeClr val="tx1"/>
                </a:solidFill>
                <a:latin typeface="Helvetica" panose="020B0604020202020204" pitchFamily="34" charset="0"/>
              </a:defRPr>
            </a:lvl3pPr>
            <a:lvl4pPr marL="1600200" indent="-228600">
              <a:spcBef>
                <a:spcPct val="20000"/>
              </a:spcBef>
              <a:buChar char="–"/>
              <a:defRPr sz="2800">
                <a:solidFill>
                  <a:schemeClr val="tx1"/>
                </a:solidFill>
                <a:latin typeface="Helvetica" panose="020B0604020202020204" pitchFamily="34" charset="0"/>
              </a:defRPr>
            </a:lvl4pPr>
            <a:lvl5pPr marL="2057400" indent="-228600">
              <a:spcBef>
                <a:spcPct val="20000"/>
              </a:spcBef>
              <a:buChar char="»"/>
              <a:defRPr sz="26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sz="26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sz="26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sz="26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sz="2600">
                <a:solidFill>
                  <a:schemeClr val="tx1"/>
                </a:solidFill>
                <a:latin typeface="Helvetica" panose="020B0604020202020204" pitchFamily="34" charset="0"/>
              </a:defRPr>
            </a:lvl9pPr>
          </a:lstStyle>
          <a:p>
            <a:pPr algn="ctr">
              <a:spcBef>
                <a:spcPct val="0"/>
              </a:spcBef>
              <a:buSzTx/>
              <a:buFontTx/>
              <a:buNone/>
            </a:pPr>
            <a:r>
              <a:rPr lang="en-US" altLang="en-US" sz="2000" dirty="0">
                <a:solidFill>
                  <a:schemeClr val="accent2"/>
                </a:solidFill>
              </a:rPr>
              <a:t>block size</a:t>
            </a:r>
          </a:p>
        </p:txBody>
      </p:sp>
      <p:grpSp>
        <p:nvGrpSpPr>
          <p:cNvPr id="3" name="Group 1037">
            <a:extLst>
              <a:ext uri="{FF2B5EF4-FFF2-40B4-BE49-F238E27FC236}">
                <a16:creationId xmlns:a16="http://schemas.microsoft.com/office/drawing/2014/main" id="{13CDA340-0BCD-41DA-BAEE-23574EDB610A}"/>
              </a:ext>
            </a:extLst>
          </p:cNvPr>
          <p:cNvGrpSpPr>
            <a:grpSpLocks/>
          </p:cNvGrpSpPr>
          <p:nvPr/>
        </p:nvGrpSpPr>
        <p:grpSpPr bwMode="auto">
          <a:xfrm>
            <a:off x="789899" y="4155365"/>
            <a:ext cx="2765425" cy="1863725"/>
            <a:chOff x="3017" y="2304"/>
            <a:chExt cx="1742" cy="1174"/>
          </a:xfrm>
        </p:grpSpPr>
        <p:sp>
          <p:nvSpPr>
            <p:cNvPr id="1036" name="AutoShape 1030">
              <a:extLst>
                <a:ext uri="{FF2B5EF4-FFF2-40B4-BE49-F238E27FC236}">
                  <a16:creationId xmlns:a16="http://schemas.microsoft.com/office/drawing/2014/main" id="{0A97EB08-8006-4F41-B147-557B1F1D04AE}"/>
                </a:ext>
              </a:extLst>
            </p:cNvPr>
            <p:cNvSpPr>
              <a:spLocks noChangeArrowheads="1"/>
            </p:cNvSpPr>
            <p:nvPr/>
          </p:nvSpPr>
          <p:spPr bwMode="auto">
            <a:xfrm>
              <a:off x="4320" y="2304"/>
              <a:ext cx="384" cy="432"/>
            </a:xfrm>
            <a:prstGeom prst="wedgeEllipseCallout">
              <a:avLst>
                <a:gd name="adj1" fmla="val -87500"/>
                <a:gd name="adj2" fmla="val 133796"/>
              </a:avLst>
            </a:prstGeom>
            <a:noFill/>
            <a:ln w="15875">
              <a:solidFill>
                <a:srgbClr val="FF0000"/>
              </a:solidFill>
              <a:miter lim="800000"/>
              <a:headEnd/>
              <a:tailEnd/>
            </a:ln>
          </p:spPr>
          <p:txBody>
            <a:bodyPr wrap="none" anchor="ctr"/>
            <a:lstStyle/>
            <a:p>
              <a:pPr algn="ctr">
                <a:defRPr/>
              </a:pPr>
              <a:endParaRPr lang="en-GB">
                <a:effectLst>
                  <a:outerShdw blurRad="38100" dist="38100" dir="2700000" algn="tl">
                    <a:srgbClr val="C0C0C0"/>
                  </a:outerShdw>
                </a:effectLst>
              </a:endParaRPr>
            </a:p>
          </p:txBody>
        </p:sp>
        <p:graphicFrame>
          <p:nvGraphicFramePr>
            <p:cNvPr id="66571" name="Object 1024">
              <a:extLst>
                <a:ext uri="{FF2B5EF4-FFF2-40B4-BE49-F238E27FC236}">
                  <a16:creationId xmlns:a16="http://schemas.microsoft.com/office/drawing/2014/main" id="{2AE792A7-B370-4FEF-896D-EB8C4213B270}"/>
                </a:ext>
              </a:extLst>
            </p:cNvPr>
            <p:cNvGraphicFramePr>
              <a:graphicFrameLocks noChangeAspect="1"/>
            </p:cNvGraphicFramePr>
            <p:nvPr/>
          </p:nvGraphicFramePr>
          <p:xfrm>
            <a:off x="3017" y="3194"/>
            <a:ext cx="1742" cy="284"/>
          </p:xfrm>
          <a:graphic>
            <a:graphicData uri="http://schemas.openxmlformats.org/presentationml/2006/ole">
              <mc:AlternateContent xmlns:mc="http://schemas.openxmlformats.org/markup-compatibility/2006">
                <mc:Choice xmlns:v="urn:schemas-microsoft-com:vml" Requires="v">
                  <p:oleObj name="Equation" r:id="rId5" imgW="1168400" imgH="190500" progId="Equation.3">
                    <p:embed/>
                  </p:oleObj>
                </mc:Choice>
                <mc:Fallback>
                  <p:oleObj name="Equation" r:id="rId5" imgW="1168400" imgH="190500" progId="Equation.3">
                    <p:embed/>
                    <p:pic>
                      <p:nvPicPr>
                        <p:cNvPr id="66571" name="Object 1024">
                          <a:extLst>
                            <a:ext uri="{FF2B5EF4-FFF2-40B4-BE49-F238E27FC236}">
                              <a16:creationId xmlns:a16="http://schemas.microsoft.com/office/drawing/2014/main" id="{2AE792A7-B370-4FEF-896D-EB8C4213B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 y="3194"/>
                          <a:ext cx="1742"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67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67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5" grpId="0" autoUpdateAnimBg="0"/>
      <p:bldP spid="11674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a:extLst>
              <a:ext uri="{FF2B5EF4-FFF2-40B4-BE49-F238E27FC236}">
                <a16:creationId xmlns:a16="http://schemas.microsoft.com/office/drawing/2014/main" id="{F29F89EC-02A7-41C7-A493-C37FEC87041A}"/>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86019" name="Rectangle 2">
            <a:extLst>
              <a:ext uri="{FF2B5EF4-FFF2-40B4-BE49-F238E27FC236}">
                <a16:creationId xmlns:a16="http://schemas.microsoft.com/office/drawing/2014/main" id="{8DE0105F-8EC7-409B-A728-27BCA03A65AE}"/>
              </a:ext>
            </a:extLst>
          </p:cNvPr>
          <p:cNvSpPr>
            <a:spLocks noGrp="1" noChangeArrowheads="1"/>
          </p:cNvSpPr>
          <p:nvPr>
            <p:ph type="title"/>
          </p:nvPr>
        </p:nvSpPr>
        <p:spPr/>
        <p:txBody>
          <a:bodyPr/>
          <a:lstStyle/>
          <a:p>
            <a:r>
              <a:rPr lang="en-US" altLang="en-US"/>
              <a:t>inode (Cont.)</a:t>
            </a:r>
          </a:p>
        </p:txBody>
      </p:sp>
      <p:sp>
        <p:nvSpPr>
          <p:cNvPr id="86020" name="Rectangle 3">
            <a:extLst>
              <a:ext uri="{FF2B5EF4-FFF2-40B4-BE49-F238E27FC236}">
                <a16:creationId xmlns:a16="http://schemas.microsoft.com/office/drawing/2014/main" id="{5B6A8DCC-E559-4127-980D-7B5974A1953D}"/>
              </a:ext>
            </a:extLst>
          </p:cNvPr>
          <p:cNvSpPr>
            <a:spLocks noGrp="1" noChangeArrowheads="1"/>
          </p:cNvSpPr>
          <p:nvPr>
            <p:ph type="body" idx="1"/>
          </p:nvPr>
        </p:nvSpPr>
        <p:spPr>
          <a:xfrm>
            <a:off x="347663" y="1344613"/>
            <a:ext cx="8499475" cy="4949825"/>
          </a:xfrm>
        </p:spPr>
        <p:txBody>
          <a:bodyPr/>
          <a:lstStyle/>
          <a:p>
            <a:r>
              <a:rPr lang="en-GB" altLang="en-US"/>
              <a:t>Each directory entry in UNIX contains an </a:t>
            </a:r>
            <a:r>
              <a:rPr lang="en-GB" altLang="en-US" err="1"/>
              <a:t>inode</a:t>
            </a:r>
            <a:r>
              <a:rPr lang="en-GB" altLang="en-US"/>
              <a:t> number and a file name.</a:t>
            </a:r>
          </a:p>
          <a:p>
            <a:r>
              <a:rPr lang="en-GB" altLang="en-US"/>
              <a:t>Each </a:t>
            </a:r>
            <a:r>
              <a:rPr lang="en-GB" altLang="en-US" err="1"/>
              <a:t>inode</a:t>
            </a:r>
            <a:r>
              <a:rPr lang="en-GB" altLang="en-US"/>
              <a:t> has a fixed location in disk.</a:t>
            </a:r>
          </a:p>
          <a:p>
            <a:r>
              <a:rPr lang="en-GB" altLang="en-US"/>
              <a:t>File look-up (i.e., search for an </a:t>
            </a:r>
            <a:r>
              <a:rPr lang="en-GB" altLang="en-US" err="1"/>
              <a:t>inode</a:t>
            </a:r>
            <a:r>
              <a:rPr lang="en-GB" altLang="en-US"/>
              <a:t> of a specific file) is straightforward. For example, looking up /</a:t>
            </a:r>
            <a:r>
              <a:rPr lang="en-GB" altLang="en-US" err="1"/>
              <a:t>usr</a:t>
            </a:r>
            <a:r>
              <a:rPr lang="en-GB" altLang="en-US"/>
              <a:t>/</a:t>
            </a:r>
            <a:r>
              <a:rPr lang="en-GB" altLang="en-US" err="1"/>
              <a:t>ast</a:t>
            </a:r>
            <a:r>
              <a:rPr lang="en-GB" altLang="en-US"/>
              <a:t>/</a:t>
            </a:r>
            <a:r>
              <a:rPr lang="en-GB" altLang="en-US" err="1"/>
              <a:t>mbox</a:t>
            </a:r>
            <a:r>
              <a:rPr lang="en-GB" altLang="en-US"/>
              <a:t>:</a:t>
            </a: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26">
            <a:extLst>
              <a:ext uri="{FF2B5EF4-FFF2-40B4-BE49-F238E27FC236}">
                <a16:creationId xmlns:a16="http://schemas.microsoft.com/office/drawing/2014/main" id="{D76D1FAA-F1A3-4ABF-9FB4-D0679A88ED67}"/>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87043" name="Rectangle 1027">
            <a:extLst>
              <a:ext uri="{FF2B5EF4-FFF2-40B4-BE49-F238E27FC236}">
                <a16:creationId xmlns:a16="http://schemas.microsoft.com/office/drawing/2014/main" id="{51A480F6-1575-4E13-A9A5-4EDC61CCF4FE}"/>
              </a:ext>
            </a:extLst>
          </p:cNvPr>
          <p:cNvSpPr>
            <a:spLocks noGrp="1" noChangeArrowheads="1"/>
          </p:cNvSpPr>
          <p:nvPr>
            <p:ph type="title"/>
          </p:nvPr>
        </p:nvSpPr>
        <p:spPr/>
        <p:txBody>
          <a:bodyPr/>
          <a:lstStyle/>
          <a:p>
            <a:r>
              <a:rPr lang="en-US" altLang="en-US" dirty="0" err="1"/>
              <a:t>inode</a:t>
            </a:r>
            <a:r>
              <a:rPr lang="en-US" altLang="en-US" dirty="0"/>
              <a:t> (Cont.)</a:t>
            </a:r>
          </a:p>
        </p:txBody>
      </p:sp>
      <p:pic>
        <p:nvPicPr>
          <p:cNvPr id="87044" name="Picture 1029" descr="4-16">
            <a:extLst>
              <a:ext uri="{FF2B5EF4-FFF2-40B4-BE49-F238E27FC236}">
                <a16:creationId xmlns:a16="http://schemas.microsoft.com/office/drawing/2014/main" id="{6E37C3B5-2AC7-412D-B272-03257F509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1416050"/>
            <a:ext cx="8415337"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C4F6DF2-1A96-47DA-AFA8-820577708D2D}"/>
              </a:ext>
            </a:extLst>
          </p:cNvPr>
          <p:cNvSpPr txBox="1"/>
          <p:nvPr/>
        </p:nvSpPr>
        <p:spPr>
          <a:xfrm>
            <a:off x="650875" y="5661614"/>
            <a:ext cx="5841049" cy="369332"/>
          </a:xfrm>
          <a:prstGeom prst="rect">
            <a:avLst/>
          </a:prstGeom>
          <a:noFill/>
        </p:spPr>
        <p:txBody>
          <a:bodyPr wrap="square" rtlCol="0">
            <a:spAutoFit/>
          </a:bodyPr>
          <a:lstStyle/>
          <a:p>
            <a:pPr marL="285750" indent="-285750">
              <a:buFont typeface="Arial" panose="020B0604020202020204" pitchFamily="34" charset="0"/>
              <a:buChar char="•"/>
            </a:pPr>
            <a:r>
              <a:rPr lang="en-US"/>
              <a:t>Assume initially only root directory is in memory. </a:t>
            </a:r>
            <a:endParaRPr lang="en-SG"/>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571DA2C-756C-4A27-BB6B-0001152311DF}"/>
              </a:ext>
            </a:extLst>
          </p:cNvPr>
          <p:cNvGrpSpPr/>
          <p:nvPr/>
        </p:nvGrpSpPr>
        <p:grpSpPr>
          <a:xfrm>
            <a:off x="2857501" y="1287118"/>
            <a:ext cx="5333283" cy="5217849"/>
            <a:chOff x="762000" y="421107"/>
            <a:chExt cx="6883048" cy="6633130"/>
          </a:xfrm>
        </p:grpSpPr>
        <p:sp>
          <p:nvSpPr>
            <p:cNvPr id="2" name="Rectangle 1"/>
            <p:cNvSpPr/>
            <p:nvPr/>
          </p:nvSpPr>
          <p:spPr bwMode="auto">
            <a:xfrm>
              <a:off x="762000" y="609600"/>
              <a:ext cx="1752600" cy="54102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24" name="Rectangle 23"/>
            <p:cNvSpPr/>
            <p:nvPr/>
          </p:nvSpPr>
          <p:spPr bwMode="auto">
            <a:xfrm>
              <a:off x="4724400" y="1008648"/>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25" name="Rectangle 24"/>
            <p:cNvSpPr/>
            <p:nvPr/>
          </p:nvSpPr>
          <p:spPr bwMode="auto">
            <a:xfrm>
              <a:off x="4724400" y="2261937"/>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26" name="Rectangle 25"/>
            <p:cNvSpPr/>
            <p:nvPr/>
          </p:nvSpPr>
          <p:spPr bwMode="auto">
            <a:xfrm>
              <a:off x="4724400" y="1650332"/>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27" name="Rectangle 26"/>
            <p:cNvSpPr/>
            <p:nvPr/>
          </p:nvSpPr>
          <p:spPr bwMode="auto">
            <a:xfrm>
              <a:off x="5925515" y="3865066"/>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34" name="Rectangle 33"/>
            <p:cNvSpPr/>
            <p:nvPr/>
          </p:nvSpPr>
          <p:spPr bwMode="auto">
            <a:xfrm>
              <a:off x="5943600" y="6164179"/>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35" name="Rectangle 34"/>
            <p:cNvSpPr/>
            <p:nvPr/>
          </p:nvSpPr>
          <p:spPr bwMode="auto">
            <a:xfrm>
              <a:off x="4724400" y="437148"/>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36" name="Rectangle 35"/>
            <p:cNvSpPr/>
            <p:nvPr/>
          </p:nvSpPr>
          <p:spPr bwMode="auto">
            <a:xfrm>
              <a:off x="4724400" y="3485147"/>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37" name="Rectangle 36"/>
            <p:cNvSpPr/>
            <p:nvPr/>
          </p:nvSpPr>
          <p:spPr bwMode="auto">
            <a:xfrm>
              <a:off x="5943600" y="4463636"/>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38" name="Rectangle 37"/>
            <p:cNvSpPr/>
            <p:nvPr/>
          </p:nvSpPr>
          <p:spPr bwMode="auto">
            <a:xfrm>
              <a:off x="4724400" y="2873542"/>
              <a:ext cx="6096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sp>
          <p:nvSpPr>
            <p:cNvPr id="40" name="Rectangle 39"/>
            <p:cNvSpPr/>
            <p:nvPr/>
          </p:nvSpPr>
          <p:spPr bwMode="auto">
            <a:xfrm>
              <a:off x="3625515" y="4620126"/>
              <a:ext cx="1345531" cy="154405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panose="020B0604020202020204" pitchFamily="34" charset="0"/>
                <a:ea typeface="新細明體" pitchFamily="18" charset="-120"/>
                <a:cs typeface="Arial" panose="020B0604020202020204" pitchFamily="34" charset="0"/>
              </a:endParaRPr>
            </a:p>
          </p:txBody>
        </p:sp>
        <p:cxnSp>
          <p:nvCxnSpPr>
            <p:cNvPr id="17" name="Straight Connector 16"/>
            <p:cNvCxnSpPr/>
            <p:nvPr/>
          </p:nvCxnSpPr>
          <p:spPr bwMode="auto">
            <a:xfrm>
              <a:off x="762000" y="1650332"/>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762000" y="2263943"/>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762000" y="2873542"/>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a:off x="762000" y="4800600"/>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a:off x="762000" y="4088732"/>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a:off x="762000" y="3485147"/>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762000" y="5400174"/>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Arrow Connector 48"/>
            <p:cNvCxnSpPr>
              <a:endCxn id="35" idx="1"/>
            </p:cNvCxnSpPr>
            <p:nvPr/>
          </p:nvCxnSpPr>
          <p:spPr bwMode="auto">
            <a:xfrm flipV="1">
              <a:off x="1905000" y="627648"/>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a:endCxn id="27" idx="1"/>
            </p:cNvCxnSpPr>
            <p:nvPr/>
          </p:nvCxnSpPr>
          <p:spPr bwMode="auto">
            <a:xfrm flipV="1">
              <a:off x="4534903" y="4055566"/>
              <a:ext cx="1390612" cy="8029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1905000" y="1288382"/>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1927058" y="1852864"/>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1927058" y="2427372"/>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905000" y="3142248"/>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890963" y="3834064"/>
              <a:ext cx="2819400" cy="14036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p:cNvCxnSpPr/>
            <p:nvPr/>
          </p:nvCxnSpPr>
          <p:spPr bwMode="auto">
            <a:xfrm flipV="1">
              <a:off x="1927058" y="5257801"/>
              <a:ext cx="1678405" cy="4431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Straight Connector 59"/>
            <p:cNvCxnSpPr/>
            <p:nvPr/>
          </p:nvCxnSpPr>
          <p:spPr bwMode="auto">
            <a:xfrm>
              <a:off x="3605463" y="4969042"/>
              <a:ext cx="13655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a:off x="3625515" y="5257801"/>
              <a:ext cx="13655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3625515" y="5791200"/>
              <a:ext cx="13655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Arrow Connector 63"/>
            <p:cNvCxnSpPr>
              <a:endCxn id="37" idx="1"/>
            </p:cNvCxnSpPr>
            <p:nvPr/>
          </p:nvCxnSpPr>
          <p:spPr bwMode="auto">
            <a:xfrm flipV="1">
              <a:off x="4507830" y="4654136"/>
              <a:ext cx="1435770" cy="6487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p:cNvCxnSpPr>
              <a:endCxn id="34" idx="1"/>
            </p:cNvCxnSpPr>
            <p:nvPr/>
          </p:nvCxnSpPr>
          <p:spPr bwMode="auto">
            <a:xfrm>
              <a:off x="4616115" y="5974181"/>
              <a:ext cx="1327485" cy="3804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8" name="TextBox 67"/>
            <p:cNvSpPr txBox="1"/>
            <p:nvPr/>
          </p:nvSpPr>
          <p:spPr>
            <a:xfrm>
              <a:off x="6061910" y="4907679"/>
              <a:ext cx="321079" cy="1173773"/>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t>
              </a:r>
            </a:p>
            <a:p>
              <a:r>
                <a:rPr lang="en-US" b="1" dirty="0">
                  <a:latin typeface="Arial" panose="020B0604020202020204" pitchFamily="34" charset="0"/>
                  <a:cs typeface="Arial" panose="020B0604020202020204" pitchFamily="34" charset="0"/>
                </a:rPr>
                <a:t>.</a:t>
              </a:r>
            </a:p>
            <a:p>
              <a:r>
                <a:rPr lang="en-US" b="1" dirty="0">
                  <a:latin typeface="Arial" panose="020B0604020202020204" pitchFamily="34" charset="0"/>
                  <a:cs typeface="Arial" panose="020B0604020202020204" pitchFamily="34" charset="0"/>
                </a:rPr>
                <a:t>.</a:t>
              </a:r>
            </a:p>
          </p:txBody>
        </p:sp>
        <p:sp>
          <p:nvSpPr>
            <p:cNvPr id="69" name="TextBox 68"/>
            <p:cNvSpPr txBox="1"/>
            <p:nvPr/>
          </p:nvSpPr>
          <p:spPr>
            <a:xfrm>
              <a:off x="4183914" y="5239548"/>
              <a:ext cx="321079" cy="668398"/>
            </a:xfrm>
            <a:prstGeom prst="rect">
              <a:avLst/>
            </a:prstGeom>
            <a:noFill/>
          </p:spPr>
          <p:txBody>
            <a:bodyPr wrap="none" rtlCol="0">
              <a:spAutoFit/>
            </a:bodyPr>
            <a:lstStyle/>
            <a:p>
              <a:pPr>
                <a:lnSpc>
                  <a:spcPct val="50000"/>
                </a:lnSpc>
              </a:pPr>
              <a:r>
                <a:rPr lang="en-US" b="1" dirty="0">
                  <a:latin typeface="Arial" panose="020B0604020202020204" pitchFamily="34" charset="0"/>
                  <a:cs typeface="Arial" panose="020B0604020202020204" pitchFamily="34" charset="0"/>
                </a:rPr>
                <a:t>.</a:t>
              </a:r>
            </a:p>
            <a:p>
              <a:pPr>
                <a:lnSpc>
                  <a:spcPct val="50000"/>
                </a:lnSpc>
              </a:pPr>
              <a:r>
                <a:rPr lang="en-US" b="1" dirty="0">
                  <a:latin typeface="Arial" panose="020B0604020202020204" pitchFamily="34" charset="0"/>
                  <a:cs typeface="Arial" panose="020B0604020202020204" pitchFamily="34" charset="0"/>
                </a:rPr>
                <a:t>.</a:t>
              </a:r>
            </a:p>
            <a:p>
              <a:pPr>
                <a:lnSpc>
                  <a:spcPct val="50000"/>
                </a:lnSpc>
              </a:pPr>
              <a:r>
                <a:rPr lang="en-US" b="1" dirty="0">
                  <a:latin typeface="Arial" panose="020B0604020202020204" pitchFamily="34" charset="0"/>
                  <a:cs typeface="Arial" panose="020B0604020202020204" pitchFamily="34" charset="0"/>
                </a:rPr>
                <a:t>.</a:t>
              </a:r>
            </a:p>
          </p:txBody>
        </p:sp>
        <p:sp>
          <p:nvSpPr>
            <p:cNvPr id="70" name="TextBox 69"/>
            <p:cNvSpPr txBox="1"/>
            <p:nvPr/>
          </p:nvSpPr>
          <p:spPr>
            <a:xfrm>
              <a:off x="5488677" y="421107"/>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0</a:t>
              </a:r>
            </a:p>
          </p:txBody>
        </p:sp>
        <p:sp>
          <p:nvSpPr>
            <p:cNvPr id="72" name="TextBox 71"/>
            <p:cNvSpPr txBox="1"/>
            <p:nvPr/>
          </p:nvSpPr>
          <p:spPr>
            <a:xfrm>
              <a:off x="5488675" y="996620"/>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1</a:t>
              </a:r>
            </a:p>
          </p:txBody>
        </p:sp>
        <p:sp>
          <p:nvSpPr>
            <p:cNvPr id="73" name="TextBox 72"/>
            <p:cNvSpPr txBox="1"/>
            <p:nvPr/>
          </p:nvSpPr>
          <p:spPr>
            <a:xfrm>
              <a:off x="6744702" y="3870900"/>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6</a:t>
              </a:r>
            </a:p>
          </p:txBody>
        </p:sp>
        <p:sp>
          <p:nvSpPr>
            <p:cNvPr id="74" name="TextBox 73"/>
            <p:cNvSpPr txBox="1"/>
            <p:nvPr/>
          </p:nvSpPr>
          <p:spPr>
            <a:xfrm>
              <a:off x="5488675" y="1656166"/>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2</a:t>
              </a:r>
            </a:p>
          </p:txBody>
        </p:sp>
        <p:sp>
          <p:nvSpPr>
            <p:cNvPr id="75" name="TextBox 74"/>
            <p:cNvSpPr txBox="1"/>
            <p:nvPr/>
          </p:nvSpPr>
          <p:spPr>
            <a:xfrm>
              <a:off x="5488675" y="2273605"/>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3</a:t>
              </a:r>
            </a:p>
          </p:txBody>
        </p:sp>
        <p:sp>
          <p:nvSpPr>
            <p:cNvPr id="76" name="TextBox 75"/>
            <p:cNvSpPr txBox="1"/>
            <p:nvPr/>
          </p:nvSpPr>
          <p:spPr>
            <a:xfrm>
              <a:off x="5486669" y="2887215"/>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4</a:t>
              </a:r>
            </a:p>
          </p:txBody>
        </p:sp>
        <p:sp>
          <p:nvSpPr>
            <p:cNvPr id="77" name="TextBox 76"/>
            <p:cNvSpPr txBox="1"/>
            <p:nvPr/>
          </p:nvSpPr>
          <p:spPr>
            <a:xfrm>
              <a:off x="5486668" y="3473682"/>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5</a:t>
              </a:r>
            </a:p>
          </p:txBody>
        </p:sp>
        <p:sp>
          <p:nvSpPr>
            <p:cNvPr id="79" name="TextBox 78"/>
            <p:cNvSpPr txBox="1"/>
            <p:nvPr/>
          </p:nvSpPr>
          <p:spPr>
            <a:xfrm>
              <a:off x="6718698" y="4496355"/>
              <a:ext cx="900346"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 7</a:t>
              </a:r>
            </a:p>
          </p:txBody>
        </p:sp>
        <p:sp>
          <p:nvSpPr>
            <p:cNvPr id="80" name="TextBox 79"/>
            <p:cNvSpPr txBox="1"/>
            <p:nvPr/>
          </p:nvSpPr>
          <p:spPr>
            <a:xfrm>
              <a:off x="6718698" y="6167745"/>
              <a:ext cx="734842" cy="46950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p>
          </p:txBody>
        </p:sp>
        <p:sp>
          <p:nvSpPr>
            <p:cNvPr id="81" name="TextBox 80"/>
            <p:cNvSpPr txBox="1"/>
            <p:nvPr/>
          </p:nvSpPr>
          <p:spPr>
            <a:xfrm>
              <a:off x="1178135" y="6141939"/>
              <a:ext cx="966548" cy="46950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inode</a:t>
              </a:r>
              <a:endParaRPr lang="en-US" dirty="0">
                <a:latin typeface="Arial" panose="020B0604020202020204" pitchFamily="34" charset="0"/>
                <a:cs typeface="Arial" panose="020B0604020202020204" pitchFamily="34" charset="0"/>
              </a:endParaRPr>
            </a:p>
          </p:txBody>
        </p:sp>
        <p:sp>
          <p:nvSpPr>
            <p:cNvPr id="82" name="TextBox 81"/>
            <p:cNvSpPr txBox="1"/>
            <p:nvPr/>
          </p:nvSpPr>
          <p:spPr>
            <a:xfrm>
              <a:off x="3362699" y="6232596"/>
              <a:ext cx="1959577" cy="82164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indirect </a:t>
              </a:r>
              <a:r>
                <a:rPr lang="en-US" dirty="0" err="1">
                  <a:latin typeface="Arial" panose="020B0604020202020204" pitchFamily="34" charset="0"/>
                  <a:cs typeface="Arial" panose="020B0604020202020204" pitchFamily="34" charset="0"/>
                </a:rPr>
                <a:t>blk</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(or index </a:t>
              </a:r>
              <a:r>
                <a:rPr lang="en-US" dirty="0" err="1">
                  <a:latin typeface="Arial" panose="020B0604020202020204" pitchFamily="34" charset="0"/>
                  <a:cs typeface="Arial" panose="020B0604020202020204" pitchFamily="34" charset="0"/>
                </a:rPr>
                <a:t>blk</a:t>
              </a:r>
              <a:r>
                <a:rPr lang="en-US" dirty="0">
                  <a:latin typeface="Arial" panose="020B0604020202020204" pitchFamily="34" charset="0"/>
                  <a:cs typeface="Arial" panose="020B0604020202020204" pitchFamily="34" charset="0"/>
                </a:rPr>
                <a:t>)</a:t>
              </a:r>
            </a:p>
          </p:txBody>
        </p:sp>
      </p:grpSp>
      <p:sp>
        <p:nvSpPr>
          <p:cNvPr id="51" name="Rectangle 1026">
            <a:extLst>
              <a:ext uri="{FF2B5EF4-FFF2-40B4-BE49-F238E27FC236}">
                <a16:creationId xmlns:a16="http://schemas.microsoft.com/office/drawing/2014/main" id="{5D8A7F27-5821-4625-8305-A6D9650B7B43}"/>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57" name="Rectangle 1027">
            <a:extLst>
              <a:ext uri="{FF2B5EF4-FFF2-40B4-BE49-F238E27FC236}">
                <a16:creationId xmlns:a16="http://schemas.microsoft.com/office/drawing/2014/main" id="{C4845A07-D691-42A4-A82B-E8144B544418}"/>
              </a:ext>
            </a:extLst>
          </p:cNvPr>
          <p:cNvSpPr>
            <a:spLocks noGrp="1" noChangeArrowheads="1"/>
          </p:cNvSpPr>
          <p:nvPr>
            <p:ph type="title"/>
          </p:nvPr>
        </p:nvSpPr>
        <p:spPr>
          <a:xfrm>
            <a:off x="1162050" y="495300"/>
            <a:ext cx="6886575" cy="457200"/>
          </a:xfrm>
        </p:spPr>
        <p:txBody>
          <a:bodyPr/>
          <a:lstStyle/>
          <a:p>
            <a:r>
              <a:rPr lang="en-US" altLang="en-US" dirty="0" err="1"/>
              <a:t>inode</a:t>
            </a:r>
            <a:r>
              <a:rPr lang="en-US" altLang="en-US" dirty="0"/>
              <a:t> (Cont.)</a:t>
            </a:r>
          </a:p>
        </p:txBody>
      </p:sp>
      <p:sp>
        <p:nvSpPr>
          <p:cNvPr id="4" name="TextBox 3">
            <a:extLst>
              <a:ext uri="{FF2B5EF4-FFF2-40B4-BE49-F238E27FC236}">
                <a16:creationId xmlns:a16="http://schemas.microsoft.com/office/drawing/2014/main" id="{B4784656-E1E0-4BE4-A0C7-0B6F4583F60B}"/>
              </a:ext>
            </a:extLst>
          </p:cNvPr>
          <p:cNvSpPr txBox="1"/>
          <p:nvPr/>
        </p:nvSpPr>
        <p:spPr>
          <a:xfrm flipH="1">
            <a:off x="485809" y="2395717"/>
            <a:ext cx="2201673" cy="2585323"/>
          </a:xfrm>
          <a:prstGeom prst="rect">
            <a:avLst/>
          </a:prstGeom>
          <a:noFill/>
        </p:spPr>
        <p:txBody>
          <a:bodyPr wrap="square" rtlCol="0">
            <a:spAutoFit/>
          </a:bodyPr>
          <a:lstStyle/>
          <a:p>
            <a:r>
              <a:rPr lang="en-US" dirty="0">
                <a:solidFill>
                  <a:srgbClr val="002060"/>
                </a:solidFill>
                <a:latin typeface="Arial" panose="020B0604020202020204" pitchFamily="34" charset="0"/>
                <a:cs typeface="Arial" panose="020B0604020202020204" pitchFamily="34" charset="0"/>
              </a:rPr>
              <a:t>Given this </a:t>
            </a:r>
            <a:r>
              <a:rPr lang="en-US" dirty="0" err="1">
                <a:solidFill>
                  <a:srgbClr val="002060"/>
                </a:solidFill>
                <a:latin typeface="Arial" panose="020B0604020202020204" pitchFamily="34" charset="0"/>
                <a:cs typeface="Arial" panose="020B0604020202020204" pitchFamily="34" charset="0"/>
              </a:rPr>
              <a:t>inode</a:t>
            </a:r>
            <a:r>
              <a:rPr lang="en-US" dirty="0">
                <a:solidFill>
                  <a:srgbClr val="002060"/>
                </a:solidFill>
                <a:latin typeface="Arial" panose="020B0604020202020204" pitchFamily="34" charset="0"/>
                <a:cs typeface="Arial" panose="020B0604020202020204" pitchFamily="34" charset="0"/>
              </a:rPr>
              <a:t> structure, how to determine which physical block to access if we would like to read 200 bytes from the current position in the file?  </a:t>
            </a:r>
            <a:endParaRPr lang="en-SG"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53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a:extLst>
              <a:ext uri="{FF2B5EF4-FFF2-40B4-BE49-F238E27FC236}">
                <a16:creationId xmlns:a16="http://schemas.microsoft.com/office/drawing/2014/main" id="{09AA0FD4-A0E4-4BA9-84F8-6EDAB242CBD9}"/>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22531" name="Rectangle 2">
            <a:extLst>
              <a:ext uri="{FF2B5EF4-FFF2-40B4-BE49-F238E27FC236}">
                <a16:creationId xmlns:a16="http://schemas.microsoft.com/office/drawing/2014/main" id="{936F0CCF-B7B2-45C6-A3D4-C2D04D785FAF}"/>
              </a:ext>
            </a:extLst>
          </p:cNvPr>
          <p:cNvSpPr>
            <a:spLocks noGrp="1" noChangeArrowheads="1"/>
          </p:cNvSpPr>
          <p:nvPr>
            <p:ph type="title"/>
          </p:nvPr>
        </p:nvSpPr>
        <p:spPr/>
        <p:txBody>
          <a:bodyPr/>
          <a:lstStyle/>
          <a:p>
            <a:r>
              <a:rPr lang="en-US" altLang="en-US"/>
              <a:t>File Types</a:t>
            </a:r>
          </a:p>
        </p:txBody>
      </p:sp>
      <p:sp>
        <p:nvSpPr>
          <p:cNvPr id="22532" name="Rectangle 3">
            <a:extLst>
              <a:ext uri="{FF2B5EF4-FFF2-40B4-BE49-F238E27FC236}">
                <a16:creationId xmlns:a16="http://schemas.microsoft.com/office/drawing/2014/main" id="{CDCEB4DC-E48D-4776-B29C-594AE8A74A94}"/>
              </a:ext>
            </a:extLst>
          </p:cNvPr>
          <p:cNvSpPr>
            <a:spLocks noGrp="1" noChangeArrowheads="1"/>
          </p:cNvSpPr>
          <p:nvPr>
            <p:ph type="body" idx="1"/>
          </p:nvPr>
        </p:nvSpPr>
        <p:spPr>
          <a:xfrm>
            <a:off x="447675" y="1195388"/>
            <a:ext cx="8193088" cy="928687"/>
          </a:xfrm>
        </p:spPr>
        <p:txBody>
          <a:bodyPr/>
          <a:lstStyle/>
          <a:p>
            <a:r>
              <a:rPr lang="en-GB" altLang="en-US" sz="2400"/>
              <a:t>A file has a contiguous logical address space which can store many different types of information:</a:t>
            </a:r>
            <a:endParaRPr lang="en-US" altLang="en-US" sz="2400"/>
          </a:p>
        </p:txBody>
      </p:sp>
      <p:graphicFrame>
        <p:nvGraphicFramePr>
          <p:cNvPr id="22533" name="Object 5">
            <a:extLst>
              <a:ext uri="{FF2B5EF4-FFF2-40B4-BE49-F238E27FC236}">
                <a16:creationId xmlns:a16="http://schemas.microsoft.com/office/drawing/2014/main" id="{21C38E44-F930-4226-9657-4AFE8B6BE86A}"/>
              </a:ext>
            </a:extLst>
          </p:cNvPr>
          <p:cNvGraphicFramePr>
            <a:graphicFrameLocks noChangeAspect="1"/>
          </p:cNvGraphicFramePr>
          <p:nvPr/>
        </p:nvGraphicFramePr>
        <p:xfrm>
          <a:off x="1277938" y="2459038"/>
          <a:ext cx="6365875" cy="3906837"/>
        </p:xfrm>
        <a:graphic>
          <a:graphicData uri="http://schemas.openxmlformats.org/presentationml/2006/ole">
            <mc:AlternateContent xmlns:mc="http://schemas.openxmlformats.org/markup-compatibility/2006">
              <mc:Choice xmlns:v="urn:schemas-microsoft-com:vml" Requires="v">
                <p:oleObj name="Document" r:id="rId3" imgW="7978140" imgH="4896612" progId="Word.Document.8">
                  <p:embed/>
                </p:oleObj>
              </mc:Choice>
              <mc:Fallback>
                <p:oleObj name="Document" r:id="rId3" imgW="7978140" imgH="4896612" progId="Word.Document.8">
                  <p:embed/>
                  <p:pic>
                    <p:nvPicPr>
                      <p:cNvPr id="22533" name="Object 5">
                        <a:extLst>
                          <a:ext uri="{FF2B5EF4-FFF2-40B4-BE49-F238E27FC236}">
                            <a16:creationId xmlns:a16="http://schemas.microsoft.com/office/drawing/2014/main" id="{21C38E44-F930-4226-9657-4AFE8B6BE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938" y="2459038"/>
                        <a:ext cx="6365875" cy="390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534" name="Object 6">
            <a:extLst>
              <a:ext uri="{FF2B5EF4-FFF2-40B4-BE49-F238E27FC236}">
                <a16:creationId xmlns:a16="http://schemas.microsoft.com/office/drawing/2014/main" id="{3E5CB495-0F84-4C13-A4C8-90E50DFA860A}"/>
              </a:ext>
            </a:extLst>
          </p:cNvPr>
          <p:cNvGraphicFramePr>
            <a:graphicFrameLocks noChangeAspect="1"/>
          </p:cNvGraphicFramePr>
          <p:nvPr/>
        </p:nvGraphicFramePr>
        <p:xfrm>
          <a:off x="1274763" y="2063750"/>
          <a:ext cx="5846762" cy="471488"/>
        </p:xfrm>
        <a:graphic>
          <a:graphicData uri="http://schemas.openxmlformats.org/presentationml/2006/ole">
            <mc:AlternateContent xmlns:mc="http://schemas.openxmlformats.org/markup-compatibility/2006">
              <mc:Choice xmlns:v="urn:schemas-microsoft-com:vml" Requires="v">
                <p:oleObj name="Document" r:id="rId5" imgW="7176516" imgH="519684" progId="Word.Document.8">
                  <p:embed/>
                </p:oleObj>
              </mc:Choice>
              <mc:Fallback>
                <p:oleObj name="Document" r:id="rId5" imgW="7176516" imgH="519684" progId="Word.Document.8">
                  <p:embed/>
                  <p:pic>
                    <p:nvPicPr>
                      <p:cNvPr id="22534" name="Object 6">
                        <a:extLst>
                          <a:ext uri="{FF2B5EF4-FFF2-40B4-BE49-F238E27FC236}">
                            <a16:creationId xmlns:a16="http://schemas.microsoft.com/office/drawing/2014/main" id="{3E5CB495-0F84-4C13-A4C8-90E50DFA86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763" y="2063750"/>
                        <a:ext cx="5846762"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4781319" y="3264382"/>
            <a:ext cx="1382713" cy="517525"/>
          </a:xfrm>
          <a:prstGeom prst="rect">
            <a:avLst/>
          </a:prstGeom>
          <a:noFill/>
          <a:ln w="9525">
            <a:noFill/>
            <a:miter lim="800000"/>
            <a:headEnd/>
            <a:tailEnd/>
          </a:ln>
        </p:spPr>
        <p:txBody>
          <a:bodyPr wrap="none">
            <a:spAutoFit/>
          </a:bodyPr>
          <a:lstStyle/>
          <a:p>
            <a:pPr eaLnBrk="1" hangingPunct="1">
              <a:defRPr/>
            </a:pPr>
            <a:r>
              <a:rPr lang="en-US" sz="1400" b="1">
                <a:latin typeface="Arial" charset="0"/>
              </a:rPr>
              <a:t>system-wide</a:t>
            </a:r>
          </a:p>
          <a:p>
            <a:pPr eaLnBrk="1" hangingPunct="1">
              <a:defRPr/>
            </a:pPr>
            <a:r>
              <a:rPr lang="en-US" sz="1400" b="1">
                <a:latin typeface="Arial" charset="0"/>
              </a:rPr>
              <a:t>open-file table</a:t>
            </a:r>
          </a:p>
        </p:txBody>
      </p:sp>
      <p:sp>
        <p:nvSpPr>
          <p:cNvPr id="9220" name="Rectangle 4"/>
          <p:cNvSpPr>
            <a:spLocks noChangeArrowheads="1"/>
          </p:cNvSpPr>
          <p:nvPr/>
        </p:nvSpPr>
        <p:spPr bwMode="auto">
          <a:xfrm>
            <a:off x="6991119" y="2349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21" name="Rectangle 5"/>
          <p:cNvSpPr>
            <a:spLocks noChangeArrowheads="1"/>
          </p:cNvSpPr>
          <p:nvPr/>
        </p:nvSpPr>
        <p:spPr bwMode="auto">
          <a:xfrm>
            <a:off x="6991119" y="2730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22" name="Rectangle 6"/>
          <p:cNvSpPr>
            <a:spLocks noChangeArrowheads="1"/>
          </p:cNvSpPr>
          <p:nvPr/>
        </p:nvSpPr>
        <p:spPr bwMode="auto">
          <a:xfrm>
            <a:off x="7448319" y="2730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23" name="Rectangle 7"/>
          <p:cNvSpPr>
            <a:spLocks noChangeArrowheads="1"/>
          </p:cNvSpPr>
          <p:nvPr/>
        </p:nvSpPr>
        <p:spPr bwMode="auto">
          <a:xfrm>
            <a:off x="7448319" y="2349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24" name="Text Box 8"/>
          <p:cNvSpPr txBox="1">
            <a:spLocks noChangeArrowheads="1"/>
          </p:cNvSpPr>
          <p:nvPr/>
        </p:nvSpPr>
        <p:spPr bwMode="auto">
          <a:xfrm>
            <a:off x="6914919" y="3416782"/>
            <a:ext cx="1058863" cy="304800"/>
          </a:xfrm>
          <a:prstGeom prst="rect">
            <a:avLst/>
          </a:prstGeom>
          <a:noFill/>
          <a:ln w="9525">
            <a:noFill/>
            <a:miter lim="800000"/>
            <a:headEnd/>
            <a:tailEnd/>
          </a:ln>
        </p:spPr>
        <p:txBody>
          <a:bodyPr wrap="none">
            <a:spAutoFit/>
          </a:bodyPr>
          <a:lstStyle/>
          <a:p>
            <a:pPr algn="l" eaLnBrk="1" hangingPunct="1">
              <a:defRPr/>
            </a:pPr>
            <a:r>
              <a:rPr lang="en-US" sz="1400" b="1">
                <a:latin typeface="Arial" charset="0"/>
              </a:rPr>
              <a:t>data block</a:t>
            </a:r>
          </a:p>
        </p:txBody>
      </p:sp>
      <p:sp>
        <p:nvSpPr>
          <p:cNvPr id="9225" name="Rectangle 9"/>
          <p:cNvSpPr>
            <a:spLocks noChangeArrowheads="1"/>
          </p:cNvSpPr>
          <p:nvPr/>
        </p:nvSpPr>
        <p:spPr bwMode="auto">
          <a:xfrm>
            <a:off x="2723919" y="1816582"/>
            <a:ext cx="3581400" cy="19812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26" name="Text Box 10"/>
          <p:cNvSpPr txBox="1">
            <a:spLocks noChangeArrowheads="1"/>
          </p:cNvSpPr>
          <p:nvPr/>
        </p:nvSpPr>
        <p:spPr bwMode="auto">
          <a:xfrm>
            <a:off x="3790719" y="3797782"/>
            <a:ext cx="1447800" cy="304800"/>
          </a:xfrm>
          <a:prstGeom prst="rect">
            <a:avLst/>
          </a:prstGeom>
          <a:noFill/>
          <a:ln w="9525">
            <a:noFill/>
            <a:miter lim="800000"/>
            <a:headEnd/>
            <a:tailEnd/>
          </a:ln>
        </p:spPr>
        <p:txBody>
          <a:bodyPr wrap="none">
            <a:spAutoFit/>
          </a:bodyPr>
          <a:lstStyle/>
          <a:p>
            <a:pPr algn="l" eaLnBrk="1" hangingPunct="1">
              <a:defRPr/>
            </a:pPr>
            <a:r>
              <a:rPr lang="en-US" sz="1400" b="1">
                <a:latin typeface="Arial" charset="0"/>
              </a:rPr>
              <a:t>kernel memory</a:t>
            </a:r>
          </a:p>
        </p:txBody>
      </p:sp>
      <p:grpSp>
        <p:nvGrpSpPr>
          <p:cNvPr id="40971" name="Group 11"/>
          <p:cNvGrpSpPr>
            <a:grpSpLocks/>
          </p:cNvGrpSpPr>
          <p:nvPr/>
        </p:nvGrpSpPr>
        <p:grpSpPr bwMode="auto">
          <a:xfrm>
            <a:off x="6533919" y="1816582"/>
            <a:ext cx="1600200" cy="1981200"/>
            <a:chOff x="3888" y="816"/>
            <a:chExt cx="1008" cy="1248"/>
          </a:xfrm>
        </p:grpSpPr>
        <p:sp>
          <p:nvSpPr>
            <p:cNvPr id="9267" name="Line 12"/>
            <p:cNvSpPr>
              <a:spLocks noChangeShapeType="1"/>
            </p:cNvSpPr>
            <p:nvPr/>
          </p:nvSpPr>
          <p:spPr bwMode="auto">
            <a:xfrm>
              <a:off x="3888" y="816"/>
              <a:ext cx="0" cy="1248"/>
            </a:xfrm>
            <a:prstGeom prst="line">
              <a:avLst/>
            </a:prstGeom>
            <a:noFill/>
            <a:ln w="9525">
              <a:solidFill>
                <a:schemeClr val="tx1"/>
              </a:solidFill>
              <a:round/>
              <a:headEnd/>
              <a:tailEnd/>
            </a:ln>
          </p:spPr>
          <p:txBody>
            <a:bodyPr/>
            <a:lstStyle/>
            <a:p>
              <a:pPr>
                <a:defRPr/>
              </a:pPr>
              <a:endParaRPr lang="en-US"/>
            </a:p>
          </p:txBody>
        </p:sp>
        <p:sp>
          <p:nvSpPr>
            <p:cNvPr id="9268" name="Line 13"/>
            <p:cNvSpPr>
              <a:spLocks noChangeShapeType="1"/>
            </p:cNvSpPr>
            <p:nvPr/>
          </p:nvSpPr>
          <p:spPr bwMode="auto">
            <a:xfrm>
              <a:off x="3888" y="816"/>
              <a:ext cx="1008" cy="0"/>
            </a:xfrm>
            <a:prstGeom prst="line">
              <a:avLst/>
            </a:prstGeom>
            <a:noFill/>
            <a:ln w="9525">
              <a:solidFill>
                <a:schemeClr val="tx1"/>
              </a:solidFill>
              <a:round/>
              <a:headEnd/>
              <a:tailEnd/>
            </a:ln>
          </p:spPr>
          <p:txBody>
            <a:bodyPr/>
            <a:lstStyle/>
            <a:p>
              <a:pPr>
                <a:defRPr/>
              </a:pPr>
              <a:endParaRPr lang="en-US"/>
            </a:p>
          </p:txBody>
        </p:sp>
        <p:sp>
          <p:nvSpPr>
            <p:cNvPr id="9269" name="Line 14"/>
            <p:cNvSpPr>
              <a:spLocks noChangeShapeType="1"/>
            </p:cNvSpPr>
            <p:nvPr/>
          </p:nvSpPr>
          <p:spPr bwMode="auto">
            <a:xfrm>
              <a:off x="3888" y="2064"/>
              <a:ext cx="1008" cy="0"/>
            </a:xfrm>
            <a:prstGeom prst="line">
              <a:avLst/>
            </a:prstGeom>
            <a:noFill/>
            <a:ln w="9525">
              <a:solidFill>
                <a:schemeClr val="tx1"/>
              </a:solidFill>
              <a:round/>
              <a:headEnd/>
              <a:tailEnd/>
            </a:ln>
          </p:spPr>
          <p:txBody>
            <a:bodyPr/>
            <a:lstStyle/>
            <a:p>
              <a:pPr>
                <a:defRPr/>
              </a:pPr>
              <a:endParaRPr lang="en-US"/>
            </a:p>
          </p:txBody>
        </p:sp>
      </p:grpSp>
      <p:grpSp>
        <p:nvGrpSpPr>
          <p:cNvPr id="40972" name="Group 15"/>
          <p:cNvGrpSpPr>
            <a:grpSpLocks/>
          </p:cNvGrpSpPr>
          <p:nvPr/>
        </p:nvGrpSpPr>
        <p:grpSpPr bwMode="auto">
          <a:xfrm rot="10800000">
            <a:off x="895119" y="1816582"/>
            <a:ext cx="1600200" cy="1981200"/>
            <a:chOff x="3888" y="816"/>
            <a:chExt cx="1008" cy="1248"/>
          </a:xfrm>
        </p:grpSpPr>
        <p:sp>
          <p:nvSpPr>
            <p:cNvPr id="9264" name="Line 16"/>
            <p:cNvSpPr>
              <a:spLocks noChangeShapeType="1"/>
            </p:cNvSpPr>
            <p:nvPr/>
          </p:nvSpPr>
          <p:spPr bwMode="auto">
            <a:xfrm>
              <a:off x="3896" y="816"/>
              <a:ext cx="0" cy="1248"/>
            </a:xfrm>
            <a:prstGeom prst="line">
              <a:avLst/>
            </a:prstGeom>
            <a:noFill/>
            <a:ln w="9525">
              <a:solidFill>
                <a:schemeClr val="tx1"/>
              </a:solidFill>
              <a:round/>
              <a:headEnd/>
              <a:tailEnd/>
            </a:ln>
          </p:spPr>
          <p:txBody>
            <a:bodyPr/>
            <a:lstStyle/>
            <a:p>
              <a:pPr>
                <a:defRPr/>
              </a:pPr>
              <a:endParaRPr lang="en-US"/>
            </a:p>
          </p:txBody>
        </p:sp>
        <p:sp>
          <p:nvSpPr>
            <p:cNvPr id="9265" name="Line 17"/>
            <p:cNvSpPr>
              <a:spLocks noChangeShapeType="1"/>
            </p:cNvSpPr>
            <p:nvPr/>
          </p:nvSpPr>
          <p:spPr bwMode="auto">
            <a:xfrm>
              <a:off x="3896" y="816"/>
              <a:ext cx="1008" cy="0"/>
            </a:xfrm>
            <a:prstGeom prst="line">
              <a:avLst/>
            </a:prstGeom>
            <a:noFill/>
            <a:ln w="9525">
              <a:solidFill>
                <a:schemeClr val="tx1"/>
              </a:solidFill>
              <a:round/>
              <a:headEnd/>
              <a:tailEnd/>
            </a:ln>
          </p:spPr>
          <p:txBody>
            <a:bodyPr/>
            <a:lstStyle/>
            <a:p>
              <a:pPr>
                <a:defRPr/>
              </a:pPr>
              <a:endParaRPr lang="en-US"/>
            </a:p>
          </p:txBody>
        </p:sp>
        <p:sp>
          <p:nvSpPr>
            <p:cNvPr id="9266" name="Line 18"/>
            <p:cNvSpPr>
              <a:spLocks noChangeShapeType="1"/>
            </p:cNvSpPr>
            <p:nvPr/>
          </p:nvSpPr>
          <p:spPr bwMode="auto">
            <a:xfrm>
              <a:off x="3896" y="2064"/>
              <a:ext cx="1008" cy="0"/>
            </a:xfrm>
            <a:prstGeom prst="line">
              <a:avLst/>
            </a:prstGeom>
            <a:noFill/>
            <a:ln w="9525">
              <a:solidFill>
                <a:schemeClr val="tx1"/>
              </a:solidFill>
              <a:round/>
              <a:headEnd/>
              <a:tailEnd/>
            </a:ln>
          </p:spPr>
          <p:txBody>
            <a:bodyPr/>
            <a:lstStyle/>
            <a:p>
              <a:pPr>
                <a:defRPr/>
              </a:pPr>
              <a:endParaRPr lang="en-US"/>
            </a:p>
          </p:txBody>
        </p:sp>
      </p:grpSp>
      <p:sp>
        <p:nvSpPr>
          <p:cNvPr id="9229" name="Text Box 19"/>
          <p:cNvSpPr txBox="1">
            <a:spLocks noChangeArrowheads="1"/>
          </p:cNvSpPr>
          <p:nvPr/>
        </p:nvSpPr>
        <p:spPr bwMode="auto">
          <a:xfrm>
            <a:off x="6457719" y="3797782"/>
            <a:ext cx="1758950" cy="304800"/>
          </a:xfrm>
          <a:prstGeom prst="rect">
            <a:avLst/>
          </a:prstGeom>
          <a:noFill/>
          <a:ln w="9525">
            <a:noFill/>
            <a:miter lim="800000"/>
            <a:headEnd/>
            <a:tailEnd/>
          </a:ln>
        </p:spPr>
        <p:txBody>
          <a:bodyPr wrap="none">
            <a:spAutoFit/>
          </a:bodyPr>
          <a:lstStyle/>
          <a:p>
            <a:pPr algn="l" eaLnBrk="1" hangingPunct="1">
              <a:defRPr/>
            </a:pPr>
            <a:r>
              <a:rPr lang="en-US" sz="1400" b="1">
                <a:latin typeface="Arial" charset="0"/>
              </a:rPr>
              <a:t>secondary storage</a:t>
            </a:r>
          </a:p>
        </p:txBody>
      </p:sp>
      <p:sp>
        <p:nvSpPr>
          <p:cNvPr id="9230" name="Text Box 20"/>
          <p:cNvSpPr txBox="1">
            <a:spLocks noChangeArrowheads="1"/>
          </p:cNvSpPr>
          <p:nvPr/>
        </p:nvSpPr>
        <p:spPr bwMode="auto">
          <a:xfrm>
            <a:off x="1047519" y="3797782"/>
            <a:ext cx="1287463" cy="304800"/>
          </a:xfrm>
          <a:prstGeom prst="rect">
            <a:avLst/>
          </a:prstGeom>
          <a:noFill/>
          <a:ln w="9525">
            <a:noFill/>
            <a:miter lim="800000"/>
            <a:headEnd/>
            <a:tailEnd/>
          </a:ln>
        </p:spPr>
        <p:txBody>
          <a:bodyPr wrap="none">
            <a:spAutoFit/>
          </a:bodyPr>
          <a:lstStyle/>
          <a:p>
            <a:pPr algn="l" eaLnBrk="1" hangingPunct="1">
              <a:defRPr/>
            </a:pPr>
            <a:r>
              <a:rPr lang="en-US" sz="1400" b="1">
                <a:latin typeface="Arial" charset="0"/>
              </a:rPr>
              <a:t>user process</a:t>
            </a:r>
          </a:p>
        </p:txBody>
      </p:sp>
      <p:sp>
        <p:nvSpPr>
          <p:cNvPr id="9231" name="Text Box 21"/>
          <p:cNvSpPr txBox="1">
            <a:spLocks noChangeArrowheads="1"/>
          </p:cNvSpPr>
          <p:nvPr/>
        </p:nvSpPr>
        <p:spPr bwMode="auto">
          <a:xfrm>
            <a:off x="3104919" y="3264382"/>
            <a:ext cx="1382713" cy="517525"/>
          </a:xfrm>
          <a:prstGeom prst="rect">
            <a:avLst/>
          </a:prstGeom>
          <a:noFill/>
          <a:ln w="9525">
            <a:noFill/>
            <a:miter lim="800000"/>
            <a:headEnd/>
            <a:tailEnd/>
          </a:ln>
        </p:spPr>
        <p:txBody>
          <a:bodyPr wrap="none">
            <a:spAutoFit/>
          </a:bodyPr>
          <a:lstStyle/>
          <a:p>
            <a:pPr eaLnBrk="1" hangingPunct="1">
              <a:defRPr/>
            </a:pPr>
            <a:r>
              <a:rPr lang="en-US" sz="1400" b="1">
                <a:latin typeface="Arial" charset="0"/>
              </a:rPr>
              <a:t>Per-process</a:t>
            </a:r>
          </a:p>
          <a:p>
            <a:pPr eaLnBrk="1" hangingPunct="1">
              <a:defRPr/>
            </a:pPr>
            <a:r>
              <a:rPr lang="en-US" sz="1400" b="1">
                <a:latin typeface="Arial" charset="0"/>
              </a:rPr>
              <a:t>open-file table</a:t>
            </a:r>
          </a:p>
        </p:txBody>
      </p:sp>
      <p:sp>
        <p:nvSpPr>
          <p:cNvPr id="9232" name="Rectangle 22"/>
          <p:cNvSpPr>
            <a:spLocks noChangeArrowheads="1"/>
          </p:cNvSpPr>
          <p:nvPr/>
        </p:nvSpPr>
        <p:spPr bwMode="auto">
          <a:xfrm>
            <a:off x="3409719" y="2045182"/>
            <a:ext cx="838200" cy="12192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33" name="Rectangle 23"/>
          <p:cNvSpPr>
            <a:spLocks noChangeArrowheads="1"/>
          </p:cNvSpPr>
          <p:nvPr/>
        </p:nvSpPr>
        <p:spPr bwMode="auto">
          <a:xfrm>
            <a:off x="5009919" y="2045182"/>
            <a:ext cx="838200" cy="12192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147481" name="Rectangle 25"/>
          <p:cNvSpPr>
            <a:spLocks noChangeArrowheads="1"/>
          </p:cNvSpPr>
          <p:nvPr/>
        </p:nvSpPr>
        <p:spPr bwMode="auto">
          <a:xfrm>
            <a:off x="5009919" y="2807182"/>
            <a:ext cx="838200" cy="228600"/>
          </a:xfrm>
          <a:prstGeom prst="rect">
            <a:avLst/>
          </a:prstGeom>
          <a:solidFill>
            <a:schemeClr val="bg2"/>
          </a:solidFill>
          <a:ln w="9525">
            <a:solidFill>
              <a:schemeClr val="tx1"/>
            </a:solidFill>
            <a:miter lim="800000"/>
            <a:headEnd/>
            <a:tailEnd/>
          </a:ln>
        </p:spPr>
        <p:txBody>
          <a:bodyPr wrap="none" anchor="ctr"/>
          <a:lstStyle/>
          <a:p>
            <a:pPr>
              <a:defRPr/>
            </a:pPr>
            <a:endParaRPr lang="en-GB">
              <a:effectLst>
                <a:outerShdw blurRad="38100" dist="38100" dir="2700000" algn="tl">
                  <a:srgbClr val="FFFFFF"/>
                </a:outerShdw>
              </a:effectLst>
            </a:endParaRPr>
          </a:p>
        </p:txBody>
      </p:sp>
      <p:grpSp>
        <p:nvGrpSpPr>
          <p:cNvPr id="4" name="Group 26"/>
          <p:cNvGrpSpPr>
            <a:grpSpLocks/>
          </p:cNvGrpSpPr>
          <p:nvPr/>
        </p:nvGrpSpPr>
        <p:grpSpPr bwMode="auto">
          <a:xfrm>
            <a:off x="5848119" y="2426182"/>
            <a:ext cx="1143000" cy="533400"/>
            <a:chOff x="3504" y="1680"/>
            <a:chExt cx="720" cy="336"/>
          </a:xfrm>
        </p:grpSpPr>
        <p:sp>
          <p:nvSpPr>
            <p:cNvPr id="9260" name="Line 27"/>
            <p:cNvSpPr>
              <a:spLocks noChangeShapeType="1"/>
            </p:cNvSpPr>
            <p:nvPr/>
          </p:nvSpPr>
          <p:spPr bwMode="auto">
            <a:xfrm flipH="1">
              <a:off x="3504" y="2016"/>
              <a:ext cx="576" cy="0"/>
            </a:xfrm>
            <a:prstGeom prst="line">
              <a:avLst/>
            </a:prstGeom>
            <a:noFill/>
            <a:ln w="9525">
              <a:solidFill>
                <a:schemeClr val="tx1"/>
              </a:solidFill>
              <a:round/>
              <a:headEnd/>
              <a:tailEnd type="none" w="lg" len="lg"/>
            </a:ln>
          </p:spPr>
          <p:txBody>
            <a:bodyPr/>
            <a:lstStyle/>
            <a:p>
              <a:pPr>
                <a:defRPr/>
              </a:pPr>
              <a:endParaRPr lang="en-US"/>
            </a:p>
          </p:txBody>
        </p:sp>
        <p:sp>
          <p:nvSpPr>
            <p:cNvPr id="9261" name="Line 28"/>
            <p:cNvSpPr>
              <a:spLocks noChangeShapeType="1"/>
            </p:cNvSpPr>
            <p:nvPr/>
          </p:nvSpPr>
          <p:spPr bwMode="auto">
            <a:xfrm flipV="1">
              <a:off x="4080" y="1680"/>
              <a:ext cx="0" cy="336"/>
            </a:xfrm>
            <a:prstGeom prst="line">
              <a:avLst/>
            </a:prstGeom>
            <a:noFill/>
            <a:ln w="9525">
              <a:solidFill>
                <a:schemeClr val="tx1"/>
              </a:solidFill>
              <a:round/>
              <a:headEnd/>
              <a:tailEnd/>
            </a:ln>
          </p:spPr>
          <p:txBody>
            <a:bodyPr/>
            <a:lstStyle/>
            <a:p>
              <a:pPr>
                <a:defRPr/>
              </a:pPr>
              <a:endParaRPr lang="en-US"/>
            </a:p>
          </p:txBody>
        </p:sp>
        <p:sp>
          <p:nvSpPr>
            <p:cNvPr id="9262" name="Line 29"/>
            <p:cNvSpPr>
              <a:spLocks noChangeShapeType="1"/>
            </p:cNvSpPr>
            <p:nvPr/>
          </p:nvSpPr>
          <p:spPr bwMode="auto">
            <a:xfrm>
              <a:off x="4080" y="1680"/>
              <a:ext cx="144" cy="0"/>
            </a:xfrm>
            <a:prstGeom prst="line">
              <a:avLst/>
            </a:prstGeom>
            <a:noFill/>
            <a:ln w="9525">
              <a:solidFill>
                <a:schemeClr val="tx1"/>
              </a:solidFill>
              <a:round/>
              <a:headEnd/>
              <a:tailEnd type="stealth" w="lg" len="lg"/>
            </a:ln>
          </p:spPr>
          <p:txBody>
            <a:bodyPr/>
            <a:lstStyle/>
            <a:p>
              <a:pPr>
                <a:defRPr/>
              </a:pPr>
              <a:endParaRPr lang="en-US"/>
            </a:p>
          </p:txBody>
        </p:sp>
      </p:grpSp>
      <p:sp>
        <p:nvSpPr>
          <p:cNvPr id="9255" name="Rectangle 37"/>
          <p:cNvSpPr>
            <a:spLocks noChangeArrowheads="1"/>
          </p:cNvSpPr>
          <p:nvPr/>
        </p:nvSpPr>
        <p:spPr bwMode="auto">
          <a:xfrm>
            <a:off x="3409719" y="2349982"/>
            <a:ext cx="838200" cy="228600"/>
          </a:xfrm>
          <a:prstGeom prst="rect">
            <a:avLst/>
          </a:prstGeom>
          <a:solidFill>
            <a:schemeClr val="bg2"/>
          </a:solidFill>
          <a:ln w="9525">
            <a:solidFill>
              <a:schemeClr val="tx1"/>
            </a:solidFill>
            <a:miter lim="800000"/>
            <a:headEnd/>
            <a:tailEnd/>
          </a:ln>
        </p:spPr>
        <p:txBody>
          <a:bodyPr wrap="none" anchor="ctr"/>
          <a:lstStyle/>
          <a:p>
            <a:pPr>
              <a:defRPr/>
            </a:pPr>
            <a:endParaRPr lang="en-GB">
              <a:effectLst>
                <a:outerShdw blurRad="38100" dist="38100" dir="2700000" algn="tl">
                  <a:srgbClr val="FFFFFF"/>
                </a:outerShdw>
              </a:effectLst>
            </a:endParaRPr>
          </a:p>
        </p:txBody>
      </p:sp>
      <p:grpSp>
        <p:nvGrpSpPr>
          <p:cNvPr id="2" name="Group 1">
            <a:extLst>
              <a:ext uri="{FF2B5EF4-FFF2-40B4-BE49-F238E27FC236}">
                <a16:creationId xmlns:a16="http://schemas.microsoft.com/office/drawing/2014/main" id="{91F664F0-7AE0-4081-AC16-9E8ABD2B2847}"/>
              </a:ext>
            </a:extLst>
          </p:cNvPr>
          <p:cNvGrpSpPr/>
          <p:nvPr/>
        </p:nvGrpSpPr>
        <p:grpSpPr>
          <a:xfrm>
            <a:off x="4247919" y="2426182"/>
            <a:ext cx="762000" cy="533400"/>
            <a:chOff x="4247919" y="2426182"/>
            <a:chExt cx="762000" cy="533400"/>
          </a:xfrm>
        </p:grpSpPr>
        <p:sp>
          <p:nvSpPr>
            <p:cNvPr id="9238" name="Line 38"/>
            <p:cNvSpPr>
              <a:spLocks noChangeShapeType="1"/>
            </p:cNvSpPr>
            <p:nvPr/>
          </p:nvSpPr>
          <p:spPr bwMode="auto">
            <a:xfrm>
              <a:off x="4247919" y="2426182"/>
              <a:ext cx="381000" cy="0"/>
            </a:xfrm>
            <a:prstGeom prst="line">
              <a:avLst/>
            </a:prstGeom>
            <a:noFill/>
            <a:ln w="9525">
              <a:solidFill>
                <a:schemeClr val="tx1"/>
              </a:solidFill>
              <a:round/>
              <a:headEnd/>
              <a:tailEnd/>
            </a:ln>
          </p:spPr>
          <p:txBody>
            <a:bodyPr/>
            <a:lstStyle/>
            <a:p>
              <a:pPr>
                <a:defRPr/>
              </a:pPr>
              <a:endParaRPr lang="en-US"/>
            </a:p>
          </p:txBody>
        </p:sp>
        <p:sp>
          <p:nvSpPr>
            <p:cNvPr id="9239" name="Line 39"/>
            <p:cNvSpPr>
              <a:spLocks noChangeShapeType="1"/>
            </p:cNvSpPr>
            <p:nvPr/>
          </p:nvSpPr>
          <p:spPr bwMode="auto">
            <a:xfrm>
              <a:off x="4628919" y="2426182"/>
              <a:ext cx="0" cy="533400"/>
            </a:xfrm>
            <a:prstGeom prst="line">
              <a:avLst/>
            </a:prstGeom>
            <a:noFill/>
            <a:ln w="9525">
              <a:solidFill>
                <a:schemeClr val="tx1"/>
              </a:solidFill>
              <a:round/>
              <a:headEnd/>
              <a:tailEnd/>
            </a:ln>
          </p:spPr>
          <p:txBody>
            <a:bodyPr/>
            <a:lstStyle/>
            <a:p>
              <a:pPr>
                <a:defRPr/>
              </a:pPr>
              <a:endParaRPr lang="en-US"/>
            </a:p>
          </p:txBody>
        </p:sp>
        <p:sp>
          <p:nvSpPr>
            <p:cNvPr id="9240" name="Line 40"/>
            <p:cNvSpPr>
              <a:spLocks noChangeShapeType="1"/>
            </p:cNvSpPr>
            <p:nvPr/>
          </p:nvSpPr>
          <p:spPr bwMode="auto">
            <a:xfrm>
              <a:off x="4628919" y="2959582"/>
              <a:ext cx="381000" cy="0"/>
            </a:xfrm>
            <a:prstGeom prst="line">
              <a:avLst/>
            </a:prstGeom>
            <a:noFill/>
            <a:ln w="9525">
              <a:solidFill>
                <a:schemeClr val="tx1"/>
              </a:solidFill>
              <a:round/>
              <a:headEnd/>
              <a:tailEnd type="stealth" w="lg" len="lg"/>
            </a:ln>
          </p:spPr>
          <p:txBody>
            <a:bodyPr/>
            <a:lstStyle/>
            <a:p>
              <a:pPr>
                <a:defRPr/>
              </a:pPr>
              <a:endParaRPr lang="en-US"/>
            </a:p>
          </p:txBody>
        </p:sp>
      </p:grpSp>
      <p:grpSp>
        <p:nvGrpSpPr>
          <p:cNvPr id="7" name="Group 41"/>
          <p:cNvGrpSpPr>
            <a:grpSpLocks/>
          </p:cNvGrpSpPr>
          <p:nvPr/>
        </p:nvGrpSpPr>
        <p:grpSpPr bwMode="auto">
          <a:xfrm>
            <a:off x="2723919" y="2045182"/>
            <a:ext cx="609600" cy="304800"/>
            <a:chOff x="1536" y="1440"/>
            <a:chExt cx="384" cy="192"/>
          </a:xfrm>
        </p:grpSpPr>
        <p:sp>
          <p:nvSpPr>
            <p:cNvPr id="9252" name="Text Box 42"/>
            <p:cNvSpPr txBox="1">
              <a:spLocks noChangeArrowheads="1"/>
            </p:cNvSpPr>
            <p:nvPr/>
          </p:nvSpPr>
          <p:spPr bwMode="auto">
            <a:xfrm>
              <a:off x="1536" y="1440"/>
              <a:ext cx="383" cy="192"/>
            </a:xfrm>
            <a:prstGeom prst="rect">
              <a:avLst/>
            </a:prstGeom>
            <a:noFill/>
            <a:ln w="9525">
              <a:noFill/>
              <a:miter lim="800000"/>
              <a:headEnd/>
              <a:tailEnd/>
            </a:ln>
          </p:spPr>
          <p:txBody>
            <a:bodyPr wrap="none">
              <a:spAutoFit/>
            </a:bodyPr>
            <a:lstStyle/>
            <a:p>
              <a:pPr eaLnBrk="1" hangingPunct="1">
                <a:defRPr/>
              </a:pPr>
              <a:r>
                <a:rPr lang="en-US" sz="1400" i="1">
                  <a:latin typeface="Arial" charset="0"/>
                </a:rPr>
                <a:t>index</a:t>
              </a:r>
            </a:p>
          </p:txBody>
        </p:sp>
        <p:sp>
          <p:nvSpPr>
            <p:cNvPr id="9253" name="Line 43"/>
            <p:cNvSpPr>
              <a:spLocks noChangeShapeType="1"/>
            </p:cNvSpPr>
            <p:nvPr/>
          </p:nvSpPr>
          <p:spPr bwMode="auto">
            <a:xfrm>
              <a:off x="1920" y="1440"/>
              <a:ext cx="0" cy="192"/>
            </a:xfrm>
            <a:prstGeom prst="line">
              <a:avLst/>
            </a:prstGeom>
            <a:noFill/>
            <a:ln w="9525">
              <a:solidFill>
                <a:schemeClr val="tx1"/>
              </a:solidFill>
              <a:round/>
              <a:headEnd/>
              <a:tailEnd type="stealth" w="lg" len="med"/>
            </a:ln>
          </p:spPr>
          <p:txBody>
            <a:bodyPr/>
            <a:lstStyle/>
            <a:p>
              <a:pPr>
                <a:defRPr/>
              </a:pPr>
              <a:endParaRPr lang="en-US"/>
            </a:p>
          </p:txBody>
        </p:sp>
      </p:grpSp>
      <p:sp>
        <p:nvSpPr>
          <p:cNvPr id="9242" name="Rectangle 44"/>
          <p:cNvSpPr>
            <a:spLocks noChangeArrowheads="1"/>
          </p:cNvSpPr>
          <p:nvPr/>
        </p:nvSpPr>
        <p:spPr bwMode="auto">
          <a:xfrm>
            <a:off x="7448319" y="1968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43" name="Rectangle 45"/>
          <p:cNvSpPr>
            <a:spLocks noChangeArrowheads="1"/>
          </p:cNvSpPr>
          <p:nvPr/>
        </p:nvSpPr>
        <p:spPr bwMode="auto">
          <a:xfrm>
            <a:off x="6991119" y="1968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44" name="Rectangle 46"/>
          <p:cNvSpPr>
            <a:spLocks noChangeArrowheads="1"/>
          </p:cNvSpPr>
          <p:nvPr/>
        </p:nvSpPr>
        <p:spPr bwMode="auto">
          <a:xfrm>
            <a:off x="6991119" y="3111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45" name="Rectangle 47"/>
          <p:cNvSpPr>
            <a:spLocks noChangeArrowheads="1"/>
          </p:cNvSpPr>
          <p:nvPr/>
        </p:nvSpPr>
        <p:spPr bwMode="auto">
          <a:xfrm>
            <a:off x="7448319" y="3111982"/>
            <a:ext cx="381000" cy="304800"/>
          </a:xfrm>
          <a:prstGeom prst="rect">
            <a:avLst/>
          </a:prstGeom>
          <a:noFill/>
          <a:ln w="9525">
            <a:solidFill>
              <a:schemeClr val="tx1"/>
            </a:solidFill>
            <a:miter lim="800000"/>
            <a:headEnd/>
            <a:tailEnd/>
          </a:ln>
        </p:spPr>
        <p:txBody>
          <a:bodyPr wrap="none" anchor="ctr"/>
          <a:lstStyle/>
          <a:p>
            <a:pPr>
              <a:defRPr/>
            </a:pPr>
            <a:endParaRPr lang="en-GB">
              <a:effectLst>
                <a:outerShdw blurRad="38100" dist="38100" dir="2700000" algn="tl">
                  <a:srgbClr val="C0C0C0"/>
                </a:outerShdw>
              </a:effectLst>
            </a:endParaRPr>
          </a:p>
        </p:txBody>
      </p:sp>
      <p:sp>
        <p:nvSpPr>
          <p:cNvPr id="9246" name="Line 48"/>
          <p:cNvSpPr>
            <a:spLocks noChangeShapeType="1"/>
          </p:cNvSpPr>
          <p:nvPr/>
        </p:nvSpPr>
        <p:spPr bwMode="auto">
          <a:xfrm>
            <a:off x="5009919" y="2807182"/>
            <a:ext cx="838200" cy="0"/>
          </a:xfrm>
          <a:prstGeom prst="line">
            <a:avLst/>
          </a:prstGeom>
          <a:noFill/>
          <a:ln w="9525">
            <a:solidFill>
              <a:schemeClr val="tx1"/>
            </a:solidFill>
            <a:round/>
            <a:headEnd/>
            <a:tailEnd/>
          </a:ln>
        </p:spPr>
        <p:txBody>
          <a:bodyPr/>
          <a:lstStyle/>
          <a:p>
            <a:pPr>
              <a:defRPr/>
            </a:pPr>
            <a:endParaRPr lang="en-US"/>
          </a:p>
        </p:txBody>
      </p:sp>
      <p:sp>
        <p:nvSpPr>
          <p:cNvPr id="9247" name="Line 49"/>
          <p:cNvSpPr>
            <a:spLocks noChangeShapeType="1"/>
          </p:cNvSpPr>
          <p:nvPr/>
        </p:nvSpPr>
        <p:spPr bwMode="auto">
          <a:xfrm>
            <a:off x="5009919" y="3035782"/>
            <a:ext cx="838200" cy="0"/>
          </a:xfrm>
          <a:prstGeom prst="line">
            <a:avLst/>
          </a:prstGeom>
          <a:noFill/>
          <a:ln w="9525">
            <a:solidFill>
              <a:schemeClr val="tx1"/>
            </a:solidFill>
            <a:round/>
            <a:headEnd/>
            <a:tailEnd/>
          </a:ln>
        </p:spPr>
        <p:txBody>
          <a:bodyPr/>
          <a:lstStyle/>
          <a:p>
            <a:pPr>
              <a:defRPr/>
            </a:pPr>
            <a:endParaRPr lang="en-US"/>
          </a:p>
        </p:txBody>
      </p:sp>
      <p:sp>
        <p:nvSpPr>
          <p:cNvPr id="9248" name="Line 50"/>
          <p:cNvSpPr>
            <a:spLocks noChangeShapeType="1"/>
          </p:cNvSpPr>
          <p:nvPr/>
        </p:nvSpPr>
        <p:spPr bwMode="auto">
          <a:xfrm>
            <a:off x="3409719" y="2578582"/>
            <a:ext cx="838200" cy="0"/>
          </a:xfrm>
          <a:prstGeom prst="line">
            <a:avLst/>
          </a:prstGeom>
          <a:noFill/>
          <a:ln w="9525">
            <a:solidFill>
              <a:schemeClr val="tx1"/>
            </a:solidFill>
            <a:round/>
            <a:headEnd/>
            <a:tailEnd/>
          </a:ln>
        </p:spPr>
        <p:txBody>
          <a:bodyPr/>
          <a:lstStyle/>
          <a:p>
            <a:pPr>
              <a:defRPr/>
            </a:pPr>
            <a:endParaRPr lang="en-US"/>
          </a:p>
        </p:txBody>
      </p:sp>
      <p:sp>
        <p:nvSpPr>
          <p:cNvPr id="9249" name="Line 51"/>
          <p:cNvSpPr>
            <a:spLocks noChangeShapeType="1"/>
          </p:cNvSpPr>
          <p:nvPr/>
        </p:nvSpPr>
        <p:spPr bwMode="auto">
          <a:xfrm>
            <a:off x="3409719" y="2349982"/>
            <a:ext cx="838200" cy="0"/>
          </a:xfrm>
          <a:prstGeom prst="line">
            <a:avLst/>
          </a:prstGeom>
          <a:noFill/>
          <a:ln w="9525">
            <a:solidFill>
              <a:schemeClr val="tx1"/>
            </a:solidFill>
            <a:round/>
            <a:headEnd/>
            <a:tailEnd/>
          </a:ln>
        </p:spPr>
        <p:txBody>
          <a:bodyPr/>
          <a:lstStyle/>
          <a:p>
            <a:pPr>
              <a:defRPr/>
            </a:pPr>
            <a:endParaRPr lang="en-US"/>
          </a:p>
        </p:txBody>
      </p:sp>
      <p:grpSp>
        <p:nvGrpSpPr>
          <p:cNvPr id="56" name="Group 39"/>
          <p:cNvGrpSpPr>
            <a:grpSpLocks/>
          </p:cNvGrpSpPr>
          <p:nvPr/>
        </p:nvGrpSpPr>
        <p:grpSpPr bwMode="auto">
          <a:xfrm>
            <a:off x="1295167" y="2197582"/>
            <a:ext cx="3143247" cy="2581275"/>
            <a:chOff x="948" y="2592"/>
            <a:chExt cx="1980" cy="1626"/>
          </a:xfrm>
        </p:grpSpPr>
        <p:sp>
          <p:nvSpPr>
            <p:cNvPr id="57" name="Text Box 40"/>
            <p:cNvSpPr txBox="1">
              <a:spLocks noChangeArrowheads="1"/>
            </p:cNvSpPr>
            <p:nvPr/>
          </p:nvSpPr>
          <p:spPr bwMode="auto">
            <a:xfrm>
              <a:off x="948" y="3888"/>
              <a:ext cx="1522" cy="330"/>
            </a:xfrm>
            <a:prstGeom prst="rect">
              <a:avLst/>
            </a:prstGeom>
            <a:noFill/>
            <a:ln w="9525">
              <a:noFill/>
              <a:miter lim="800000"/>
              <a:headEnd/>
              <a:tailEnd/>
            </a:ln>
          </p:spPr>
          <p:txBody>
            <a:bodyPr wrap="none">
              <a:spAutoFit/>
            </a:bodyPr>
            <a:lstStyle/>
            <a:p>
              <a:pPr eaLnBrk="1" hangingPunct="1">
                <a:defRPr/>
              </a:pPr>
              <a:r>
                <a:rPr lang="en-US" sz="1400" i="1" dirty="0">
                  <a:solidFill>
                    <a:srgbClr val="3333FF"/>
                  </a:solidFill>
                  <a:latin typeface="Arial" charset="0"/>
                </a:rPr>
                <a:t>- current position pointer = 0</a:t>
              </a:r>
            </a:p>
            <a:p>
              <a:pPr eaLnBrk="1" hangingPunct="1">
                <a:defRPr/>
              </a:pPr>
              <a:r>
                <a:rPr lang="en-US" sz="1400" i="1" dirty="0">
                  <a:solidFill>
                    <a:srgbClr val="3333FF"/>
                  </a:solidFill>
                  <a:latin typeface="Arial" charset="0"/>
                </a:rPr>
                <a:t>- permissions (e.g., “r w -”)</a:t>
              </a:r>
            </a:p>
          </p:txBody>
        </p:sp>
        <p:sp>
          <p:nvSpPr>
            <p:cNvPr id="58" name="Oval 41"/>
            <p:cNvSpPr>
              <a:spLocks noChangeArrowheads="1"/>
            </p:cNvSpPr>
            <p:nvPr/>
          </p:nvSpPr>
          <p:spPr bwMode="auto">
            <a:xfrm>
              <a:off x="2208" y="2592"/>
              <a:ext cx="720" cy="384"/>
            </a:xfrm>
            <a:prstGeom prst="ellipse">
              <a:avLst/>
            </a:prstGeom>
            <a:noFill/>
            <a:ln w="9525">
              <a:solidFill>
                <a:srgbClr val="0000FF"/>
              </a:solidFill>
              <a:round/>
              <a:headEnd/>
              <a:tailEnd/>
            </a:ln>
          </p:spPr>
          <p:txBody>
            <a:bodyPr wrap="none" anchor="ctr"/>
            <a:lstStyle/>
            <a:p>
              <a:pPr>
                <a:defRPr/>
              </a:pPr>
              <a:endParaRPr lang="en-GB">
                <a:effectLst>
                  <a:outerShdw blurRad="38100" dist="38100" dir="2700000" algn="tl">
                    <a:srgbClr val="C0C0C0"/>
                  </a:outerShdw>
                </a:effectLst>
              </a:endParaRPr>
            </a:p>
          </p:txBody>
        </p:sp>
        <p:sp>
          <p:nvSpPr>
            <p:cNvPr id="59" name="Line 42"/>
            <p:cNvSpPr>
              <a:spLocks noChangeShapeType="1"/>
            </p:cNvSpPr>
            <p:nvPr/>
          </p:nvSpPr>
          <p:spPr bwMode="auto">
            <a:xfrm flipH="1">
              <a:off x="1944" y="2928"/>
              <a:ext cx="360" cy="960"/>
            </a:xfrm>
            <a:prstGeom prst="line">
              <a:avLst/>
            </a:prstGeom>
            <a:noFill/>
            <a:ln w="9525">
              <a:solidFill>
                <a:srgbClr val="0000FF"/>
              </a:solidFill>
              <a:round/>
              <a:headEnd/>
              <a:tailEnd/>
            </a:ln>
          </p:spPr>
          <p:txBody>
            <a:bodyPr/>
            <a:lstStyle/>
            <a:p>
              <a:pPr>
                <a:defRPr/>
              </a:pPr>
              <a:endParaRPr lang="en-US"/>
            </a:p>
          </p:txBody>
        </p:sp>
      </p:grpSp>
      <p:grpSp>
        <p:nvGrpSpPr>
          <p:cNvPr id="60" name="Group 43"/>
          <p:cNvGrpSpPr>
            <a:grpSpLocks/>
          </p:cNvGrpSpPr>
          <p:nvPr/>
        </p:nvGrpSpPr>
        <p:grpSpPr bwMode="auto">
          <a:xfrm>
            <a:off x="4904476" y="2664308"/>
            <a:ext cx="1974854" cy="2119313"/>
            <a:chOff x="3264" y="2832"/>
            <a:chExt cx="1244" cy="1335"/>
          </a:xfrm>
        </p:grpSpPr>
        <p:sp>
          <p:nvSpPr>
            <p:cNvPr id="61" name="Text Box 44"/>
            <p:cNvSpPr txBox="1">
              <a:spLocks noChangeArrowheads="1"/>
            </p:cNvSpPr>
            <p:nvPr/>
          </p:nvSpPr>
          <p:spPr bwMode="auto">
            <a:xfrm>
              <a:off x="3365" y="3837"/>
              <a:ext cx="1143" cy="330"/>
            </a:xfrm>
            <a:prstGeom prst="rect">
              <a:avLst/>
            </a:prstGeom>
            <a:noFill/>
            <a:ln w="9525">
              <a:noFill/>
              <a:miter lim="800000"/>
              <a:headEnd/>
              <a:tailEnd/>
            </a:ln>
          </p:spPr>
          <p:txBody>
            <a:bodyPr wrap="none">
              <a:spAutoFit/>
            </a:bodyPr>
            <a:lstStyle/>
            <a:p>
              <a:pPr eaLnBrk="1" hangingPunct="1">
                <a:defRPr/>
              </a:pPr>
              <a:r>
                <a:rPr lang="en-US" sz="1400" i="1" dirty="0">
                  <a:solidFill>
                    <a:srgbClr val="3333FF"/>
                  </a:solidFill>
                  <a:latin typeface="Arial" charset="0"/>
                </a:rPr>
                <a:t>- file open count = 1</a:t>
              </a:r>
            </a:p>
            <a:p>
              <a:pPr eaLnBrk="1" hangingPunct="1">
                <a:defRPr/>
              </a:pPr>
              <a:r>
                <a:rPr lang="en-US" sz="1400" i="1" dirty="0">
                  <a:solidFill>
                    <a:srgbClr val="3333FF"/>
                  </a:solidFill>
                  <a:latin typeface="Arial" charset="0"/>
                </a:rPr>
                <a:t>- copy of </a:t>
              </a:r>
              <a:r>
                <a:rPr lang="en-US" sz="1400" i="1" dirty="0" err="1">
                  <a:solidFill>
                    <a:srgbClr val="3333FF"/>
                  </a:solidFill>
                  <a:latin typeface="Arial" charset="0"/>
                </a:rPr>
                <a:t>inode</a:t>
              </a:r>
              <a:endParaRPr lang="en-US" sz="1400" i="1" dirty="0">
                <a:solidFill>
                  <a:srgbClr val="3333FF"/>
                </a:solidFill>
                <a:latin typeface="Arial" charset="0"/>
              </a:endParaRPr>
            </a:p>
          </p:txBody>
        </p:sp>
        <p:sp>
          <p:nvSpPr>
            <p:cNvPr id="62" name="Oval 45"/>
            <p:cNvSpPr>
              <a:spLocks noChangeArrowheads="1"/>
            </p:cNvSpPr>
            <p:nvPr/>
          </p:nvSpPr>
          <p:spPr bwMode="auto">
            <a:xfrm>
              <a:off x="3264" y="2832"/>
              <a:ext cx="720" cy="384"/>
            </a:xfrm>
            <a:prstGeom prst="ellipse">
              <a:avLst/>
            </a:prstGeom>
            <a:noFill/>
            <a:ln w="9525">
              <a:solidFill>
                <a:srgbClr val="0000FF"/>
              </a:solidFill>
              <a:round/>
              <a:headEnd/>
              <a:tailEnd/>
            </a:ln>
          </p:spPr>
          <p:txBody>
            <a:bodyPr wrap="none" anchor="ctr"/>
            <a:lstStyle/>
            <a:p>
              <a:pPr>
                <a:defRPr/>
              </a:pPr>
              <a:endParaRPr lang="en-GB">
                <a:effectLst>
                  <a:outerShdw blurRad="38100" dist="38100" dir="2700000" algn="tl">
                    <a:srgbClr val="C0C0C0"/>
                  </a:outerShdw>
                </a:effectLst>
              </a:endParaRPr>
            </a:p>
          </p:txBody>
        </p:sp>
        <p:sp>
          <p:nvSpPr>
            <p:cNvPr id="63" name="Line 46"/>
            <p:cNvSpPr>
              <a:spLocks noChangeShapeType="1"/>
            </p:cNvSpPr>
            <p:nvPr/>
          </p:nvSpPr>
          <p:spPr bwMode="auto">
            <a:xfrm>
              <a:off x="3888" y="3168"/>
              <a:ext cx="169" cy="666"/>
            </a:xfrm>
            <a:prstGeom prst="line">
              <a:avLst/>
            </a:prstGeom>
            <a:noFill/>
            <a:ln w="9525">
              <a:solidFill>
                <a:srgbClr val="0000FF"/>
              </a:solidFill>
              <a:round/>
              <a:headEnd/>
              <a:tailEnd/>
            </a:ln>
          </p:spPr>
          <p:txBody>
            <a:bodyPr/>
            <a:lstStyle/>
            <a:p>
              <a:pPr>
                <a:defRPr/>
              </a:pPr>
              <a:endParaRPr lang="en-US"/>
            </a:p>
          </p:txBody>
        </p:sp>
      </p:grpSp>
      <p:sp>
        <p:nvSpPr>
          <p:cNvPr id="64" name="Text Box 4"/>
          <p:cNvSpPr txBox="1">
            <a:spLocks noChangeArrowheads="1"/>
          </p:cNvSpPr>
          <p:nvPr/>
        </p:nvSpPr>
        <p:spPr bwMode="auto">
          <a:xfrm>
            <a:off x="6446667" y="1331602"/>
            <a:ext cx="2156360" cy="307777"/>
          </a:xfrm>
          <a:prstGeom prst="rect">
            <a:avLst/>
          </a:prstGeom>
          <a:noFill/>
          <a:ln w="9525">
            <a:noFill/>
            <a:miter lim="800000"/>
            <a:headEnd/>
            <a:tailEnd/>
          </a:ln>
        </p:spPr>
        <p:txBody>
          <a:bodyPr wrap="none">
            <a:spAutoFit/>
          </a:bodyPr>
          <a:lstStyle/>
          <a:p>
            <a:pPr algn="l" eaLnBrk="1" hangingPunct="1">
              <a:defRPr/>
            </a:pPr>
            <a:r>
              <a:rPr lang="en-US" sz="1400" b="1" dirty="0">
                <a:latin typeface="Arial" charset="0"/>
              </a:rPr>
              <a:t>block size = 1000 bytes</a:t>
            </a:r>
          </a:p>
        </p:txBody>
      </p:sp>
      <p:sp>
        <p:nvSpPr>
          <p:cNvPr id="65" name="Text Box 40"/>
          <p:cNvSpPr txBox="1">
            <a:spLocks noChangeArrowheads="1"/>
          </p:cNvSpPr>
          <p:nvPr/>
        </p:nvSpPr>
        <p:spPr bwMode="auto">
          <a:xfrm>
            <a:off x="599686" y="4926496"/>
            <a:ext cx="7932572" cy="1477328"/>
          </a:xfrm>
          <a:prstGeom prst="rect">
            <a:avLst/>
          </a:prstGeom>
          <a:noFill/>
          <a:ln w="9525">
            <a:noFill/>
            <a:miter lim="800000"/>
            <a:headEnd/>
            <a:tailEnd/>
          </a:ln>
        </p:spPr>
        <p:txBody>
          <a:bodyPr wrap="square">
            <a:spAutoFit/>
          </a:bodyPr>
          <a:lstStyle/>
          <a:p>
            <a:pPr algn="l" eaLnBrk="1" hangingPunct="1">
              <a:defRPr/>
            </a:pPr>
            <a:r>
              <a:rPr lang="en-US" dirty="0">
                <a:solidFill>
                  <a:srgbClr val="002060"/>
                </a:solidFill>
                <a:latin typeface="Arial" charset="0"/>
              </a:rPr>
              <a:t>Locate data block on hard-disk:</a:t>
            </a:r>
          </a:p>
          <a:p>
            <a:pPr marL="285750" indent="-285750" algn="l" eaLnBrk="1" hangingPunct="1">
              <a:buFont typeface="Arial" panose="020B0604020202020204" pitchFamily="34" charset="0"/>
              <a:buChar char="•"/>
              <a:defRPr/>
            </a:pPr>
            <a:r>
              <a:rPr lang="en-US" i="1" dirty="0">
                <a:solidFill>
                  <a:srgbClr val="002060"/>
                </a:solidFill>
                <a:latin typeface="Arial" charset="0"/>
              </a:rPr>
              <a:t>current position pointer &amp; amount of data to read </a:t>
            </a:r>
            <a:r>
              <a:rPr lang="en-US" i="1" dirty="0">
                <a:solidFill>
                  <a:srgbClr val="002060"/>
                </a:solidFill>
                <a:latin typeface="Arial" charset="0"/>
                <a:sym typeface="Symbol"/>
              </a:rPr>
              <a:t> need to access logical block 5</a:t>
            </a:r>
            <a:endParaRPr lang="en-US" i="1" dirty="0">
              <a:solidFill>
                <a:srgbClr val="002060"/>
              </a:solidFill>
              <a:latin typeface="Arial" charset="0"/>
            </a:endParaRPr>
          </a:p>
          <a:p>
            <a:pPr marL="285750" indent="-285750" algn="l" eaLnBrk="1" hangingPunct="1">
              <a:buFont typeface="Arial" panose="020B0604020202020204" pitchFamily="34" charset="0"/>
              <a:buChar char="•"/>
              <a:defRPr/>
            </a:pPr>
            <a:r>
              <a:rPr lang="en-US" i="1" dirty="0">
                <a:solidFill>
                  <a:srgbClr val="002060"/>
                </a:solidFill>
                <a:latin typeface="Arial" charset="0"/>
              </a:rPr>
              <a:t>information in </a:t>
            </a:r>
            <a:r>
              <a:rPr lang="en-US" i="1" dirty="0" err="1">
                <a:solidFill>
                  <a:srgbClr val="002060"/>
                </a:solidFill>
                <a:latin typeface="Arial" charset="0"/>
              </a:rPr>
              <a:t>inode</a:t>
            </a:r>
            <a:r>
              <a:rPr lang="en-US" i="1" dirty="0">
                <a:solidFill>
                  <a:srgbClr val="002060"/>
                </a:solidFill>
                <a:latin typeface="Arial" charset="0"/>
              </a:rPr>
              <a:t> </a:t>
            </a:r>
            <a:r>
              <a:rPr lang="en-US" i="1" dirty="0">
                <a:solidFill>
                  <a:srgbClr val="002060"/>
                </a:solidFill>
                <a:latin typeface="Arial" charset="0"/>
                <a:sym typeface="Symbol"/>
              </a:rPr>
              <a:t> where logical block 5 is on hard-disk (i.e., physical block numbers)</a:t>
            </a:r>
            <a:endParaRPr lang="en-US" i="1" dirty="0">
              <a:solidFill>
                <a:srgbClr val="002060"/>
              </a:solidFill>
              <a:latin typeface="Arial" charset="0"/>
            </a:endParaRPr>
          </a:p>
        </p:txBody>
      </p:sp>
      <p:sp>
        <p:nvSpPr>
          <p:cNvPr id="91" name="TextBox 90">
            <a:extLst>
              <a:ext uri="{FF2B5EF4-FFF2-40B4-BE49-F238E27FC236}">
                <a16:creationId xmlns:a16="http://schemas.microsoft.com/office/drawing/2014/main" id="{5837FEB3-0595-428B-8BA6-9C61F2FB5DB8}"/>
              </a:ext>
            </a:extLst>
          </p:cNvPr>
          <p:cNvSpPr txBox="1"/>
          <p:nvPr/>
        </p:nvSpPr>
        <p:spPr>
          <a:xfrm>
            <a:off x="506647" y="2674438"/>
            <a:ext cx="2017911" cy="307777"/>
          </a:xfrm>
          <a:prstGeom prst="rect">
            <a:avLst/>
          </a:prstGeom>
          <a:noFill/>
        </p:spPr>
        <p:txBody>
          <a:bodyPr wrap="square">
            <a:spAutoFit/>
          </a:bodyPr>
          <a:lstStyle/>
          <a:p>
            <a:pPr algn="l" eaLnBrk="1" hangingPunct="1">
              <a:spcAft>
                <a:spcPts val="600"/>
              </a:spcAft>
              <a:defRPr/>
            </a:pPr>
            <a:r>
              <a:rPr lang="en-US" sz="1400" i="1" dirty="0">
                <a:solidFill>
                  <a:srgbClr val="3333FF"/>
                </a:solidFill>
                <a:latin typeface="Arial" charset="0"/>
              </a:rPr>
              <a:t>read(index, </a:t>
            </a:r>
            <a:r>
              <a:rPr lang="en-US" sz="1400" i="1" dirty="0" err="1">
                <a:solidFill>
                  <a:srgbClr val="3333FF"/>
                </a:solidFill>
                <a:latin typeface="Arial" charset="0"/>
              </a:rPr>
              <a:t>buf</a:t>
            </a:r>
            <a:r>
              <a:rPr lang="en-US" sz="1400" i="1" dirty="0">
                <a:solidFill>
                  <a:srgbClr val="3333FF"/>
                </a:solidFill>
                <a:latin typeface="Arial" charset="0"/>
              </a:rPr>
              <a:t>, 200)</a:t>
            </a:r>
          </a:p>
        </p:txBody>
      </p:sp>
      <p:sp>
        <p:nvSpPr>
          <p:cNvPr id="18" name="TextBox 17">
            <a:extLst>
              <a:ext uri="{FF2B5EF4-FFF2-40B4-BE49-F238E27FC236}">
                <a16:creationId xmlns:a16="http://schemas.microsoft.com/office/drawing/2014/main" id="{34C3EA06-02D5-4124-8D33-0F9A8BA4847E}"/>
              </a:ext>
            </a:extLst>
          </p:cNvPr>
          <p:cNvSpPr txBox="1"/>
          <p:nvPr/>
        </p:nvSpPr>
        <p:spPr>
          <a:xfrm>
            <a:off x="3467194" y="4254981"/>
            <a:ext cx="582211" cy="307777"/>
          </a:xfrm>
          <a:prstGeom prst="rect">
            <a:avLst/>
          </a:prstGeom>
          <a:solidFill>
            <a:schemeClr val="bg1"/>
          </a:solidFill>
        </p:spPr>
        <p:txBody>
          <a:bodyPr wrap="none" rtlCol="0">
            <a:spAutoFit/>
          </a:bodyPr>
          <a:lstStyle/>
          <a:p>
            <a:r>
              <a:rPr lang="en-US" sz="1400" i="1" dirty="0">
                <a:solidFill>
                  <a:srgbClr val="FF0000"/>
                </a:solidFill>
              </a:rPr>
              <a:t>5100</a:t>
            </a:r>
            <a:endParaRPr lang="en-SG" sz="1400" i="1" dirty="0">
              <a:solidFill>
                <a:srgbClr val="FF0000"/>
              </a:solidFill>
            </a:endParaRPr>
          </a:p>
        </p:txBody>
      </p:sp>
      <p:sp>
        <p:nvSpPr>
          <p:cNvPr id="71" name="Rectangle 1026">
            <a:extLst>
              <a:ext uri="{FF2B5EF4-FFF2-40B4-BE49-F238E27FC236}">
                <a16:creationId xmlns:a16="http://schemas.microsoft.com/office/drawing/2014/main" id="{6B344F41-8D1F-4A7C-BF3B-38C3C7B99067}"/>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2" name="Rectangle 1027">
            <a:extLst>
              <a:ext uri="{FF2B5EF4-FFF2-40B4-BE49-F238E27FC236}">
                <a16:creationId xmlns:a16="http://schemas.microsoft.com/office/drawing/2014/main" id="{25B53E02-075E-42C5-9331-C0E00B15914C}"/>
              </a:ext>
            </a:extLst>
          </p:cNvPr>
          <p:cNvSpPr txBox="1">
            <a:spLocks noChangeArrowheads="1"/>
          </p:cNvSpPr>
          <p:nvPr/>
        </p:nvSpPr>
        <p:spPr>
          <a:xfrm>
            <a:off x="1162050" y="495300"/>
            <a:ext cx="6886575" cy="457200"/>
          </a:xfrm>
          <a:prstGeom prst="rect">
            <a:avLst/>
          </a:prstGeom>
        </p:spPr>
        <p:txBody>
          <a:bodyPr/>
          <a:lstStyle>
            <a:lvl1pPr algn="ctr" rtl="0" eaLnBrk="0" fontAlgn="base" hangingPunct="0">
              <a:spcBef>
                <a:spcPct val="0"/>
              </a:spcBef>
              <a:spcAft>
                <a:spcPct val="0"/>
              </a:spcAft>
              <a:defRPr sz="3000" b="1">
                <a:solidFill>
                  <a:schemeClr val="tx2"/>
                </a:solidFill>
                <a:latin typeface="+mj-lt"/>
                <a:ea typeface="+mj-ea"/>
                <a:cs typeface="+mj-cs"/>
              </a:defRPr>
            </a:lvl1pPr>
            <a:lvl2pPr algn="ctr" rtl="0" eaLnBrk="0" fontAlgn="base" hangingPunct="0">
              <a:spcBef>
                <a:spcPct val="0"/>
              </a:spcBef>
              <a:spcAft>
                <a:spcPct val="0"/>
              </a:spcAft>
              <a:defRPr sz="3000" b="1">
                <a:solidFill>
                  <a:schemeClr val="tx2"/>
                </a:solidFill>
                <a:latin typeface="Helvetica" pitchFamily="34" charset="0"/>
              </a:defRPr>
            </a:lvl2pPr>
            <a:lvl3pPr algn="ctr" rtl="0" eaLnBrk="0" fontAlgn="base" hangingPunct="0">
              <a:spcBef>
                <a:spcPct val="0"/>
              </a:spcBef>
              <a:spcAft>
                <a:spcPct val="0"/>
              </a:spcAft>
              <a:defRPr sz="3000" b="1">
                <a:solidFill>
                  <a:schemeClr val="tx2"/>
                </a:solidFill>
                <a:latin typeface="Helvetica" pitchFamily="34" charset="0"/>
              </a:defRPr>
            </a:lvl3pPr>
            <a:lvl4pPr algn="ctr" rtl="0" eaLnBrk="0" fontAlgn="base" hangingPunct="0">
              <a:spcBef>
                <a:spcPct val="0"/>
              </a:spcBef>
              <a:spcAft>
                <a:spcPct val="0"/>
              </a:spcAft>
              <a:defRPr sz="3000" b="1">
                <a:solidFill>
                  <a:schemeClr val="tx2"/>
                </a:solidFill>
                <a:latin typeface="Helvetica" pitchFamily="34" charset="0"/>
              </a:defRPr>
            </a:lvl4pPr>
            <a:lvl5pPr algn="ctr" rtl="0" eaLnBrk="0" fontAlgn="base" hangingPunct="0">
              <a:spcBef>
                <a:spcPct val="0"/>
              </a:spcBef>
              <a:spcAft>
                <a:spcPct val="0"/>
              </a:spcAft>
              <a:defRPr sz="3000" b="1">
                <a:solidFill>
                  <a:schemeClr val="tx2"/>
                </a:solidFill>
                <a:latin typeface="Helvetica" pitchFamily="34" charset="0"/>
              </a:defRPr>
            </a:lvl5pPr>
            <a:lvl6pPr marL="457200" algn="ctr" rtl="0" eaLnBrk="0" fontAlgn="base" hangingPunct="0">
              <a:spcBef>
                <a:spcPct val="0"/>
              </a:spcBef>
              <a:spcAft>
                <a:spcPct val="0"/>
              </a:spcAft>
              <a:defRPr sz="3000" b="1">
                <a:solidFill>
                  <a:schemeClr val="tx2"/>
                </a:solidFill>
                <a:latin typeface="Helvetica" pitchFamily="34" charset="0"/>
              </a:defRPr>
            </a:lvl6pPr>
            <a:lvl7pPr marL="914400" algn="ctr" rtl="0" eaLnBrk="0" fontAlgn="base" hangingPunct="0">
              <a:spcBef>
                <a:spcPct val="0"/>
              </a:spcBef>
              <a:spcAft>
                <a:spcPct val="0"/>
              </a:spcAft>
              <a:defRPr sz="3000" b="1">
                <a:solidFill>
                  <a:schemeClr val="tx2"/>
                </a:solidFill>
                <a:latin typeface="Helvetica" pitchFamily="34" charset="0"/>
              </a:defRPr>
            </a:lvl7pPr>
            <a:lvl8pPr marL="1371600" algn="ctr" rtl="0" eaLnBrk="0" fontAlgn="base" hangingPunct="0">
              <a:spcBef>
                <a:spcPct val="0"/>
              </a:spcBef>
              <a:spcAft>
                <a:spcPct val="0"/>
              </a:spcAft>
              <a:defRPr sz="3000" b="1">
                <a:solidFill>
                  <a:schemeClr val="tx2"/>
                </a:solidFill>
                <a:latin typeface="Helvetica" pitchFamily="34" charset="0"/>
              </a:defRPr>
            </a:lvl8pPr>
            <a:lvl9pPr marL="1828800" algn="ctr" rtl="0" eaLnBrk="0" fontAlgn="base" hangingPunct="0">
              <a:spcBef>
                <a:spcPct val="0"/>
              </a:spcBef>
              <a:spcAft>
                <a:spcPct val="0"/>
              </a:spcAft>
              <a:defRPr sz="3000" b="1">
                <a:solidFill>
                  <a:schemeClr val="tx2"/>
                </a:solidFill>
                <a:latin typeface="Helvetica" pitchFamily="34" charset="0"/>
              </a:defRPr>
            </a:lvl9pPr>
          </a:lstStyle>
          <a:p>
            <a:r>
              <a:rPr lang="en-US" altLang="en-US" kern="0"/>
              <a:t>inode (Cont.)</a:t>
            </a:r>
            <a:endParaRPr lang="en-US" altLang="en-US" kern="0" dirty="0"/>
          </a:p>
        </p:txBody>
      </p:sp>
    </p:spTree>
    <p:extLst>
      <p:ext uri="{BB962C8B-B14F-4D97-AF65-F5344CB8AC3E}">
        <p14:creationId xmlns:p14="http://schemas.microsoft.com/office/powerpoint/2010/main" val="33326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55"/>
                                        </p:tgtEl>
                                        <p:attrNameLst>
                                          <p:attrName>style.visibility</p:attrName>
                                        </p:attrNameLst>
                                      </p:cBhvr>
                                      <p:to>
                                        <p:strVal val="visible"/>
                                      </p:to>
                                    </p:set>
                                    <p:animEffect transition="in" filter="wipe(left)">
                                      <p:cBhvr>
                                        <p:cTn id="7" dur="500"/>
                                        <p:tgtEl>
                                          <p:spTgt spid="925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47481"/>
                                        </p:tgtEl>
                                        <p:attrNameLst>
                                          <p:attrName>style.visibility</p:attrName>
                                        </p:attrNameLst>
                                      </p:cBhvr>
                                      <p:to>
                                        <p:strVal val="visible"/>
                                      </p:to>
                                    </p:set>
                                    <p:animEffect transition="in" filter="wipe(left)">
                                      <p:cBhvr>
                                        <p:cTn id="30" dur="500"/>
                                        <p:tgtEl>
                                          <p:spTgt spid="14748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81" grpId="0" animBg="1"/>
      <p:bldP spid="9255"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A9D594F9-E453-4A30-B63C-50F99A0287C5}"/>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68611" name="Rectangle 3">
            <a:extLst>
              <a:ext uri="{FF2B5EF4-FFF2-40B4-BE49-F238E27FC236}">
                <a16:creationId xmlns:a16="http://schemas.microsoft.com/office/drawing/2014/main" id="{3755BA2C-2E08-42B6-97A5-D1CBFEB40B1A}"/>
              </a:ext>
            </a:extLst>
          </p:cNvPr>
          <p:cNvSpPr>
            <a:spLocks noGrp="1" noChangeArrowheads="1"/>
          </p:cNvSpPr>
          <p:nvPr>
            <p:ph type="title"/>
          </p:nvPr>
        </p:nvSpPr>
        <p:spPr/>
        <p:txBody>
          <a:bodyPr/>
          <a:lstStyle/>
          <a:p>
            <a:r>
              <a:rPr lang="en-US" altLang="en-US"/>
              <a:t>Disk-Space Management</a:t>
            </a:r>
          </a:p>
        </p:txBody>
      </p:sp>
      <p:sp>
        <p:nvSpPr>
          <p:cNvPr id="68612" name="Rectangle 7">
            <a:extLst>
              <a:ext uri="{FF2B5EF4-FFF2-40B4-BE49-F238E27FC236}">
                <a16:creationId xmlns:a16="http://schemas.microsoft.com/office/drawing/2014/main" id="{7DB9AE58-5C6A-4C38-8B9F-102FFBB4934D}"/>
              </a:ext>
            </a:extLst>
          </p:cNvPr>
          <p:cNvSpPr>
            <a:spLocks noGrp="1" noChangeArrowheads="1"/>
          </p:cNvSpPr>
          <p:nvPr>
            <p:ph type="body" idx="1"/>
          </p:nvPr>
        </p:nvSpPr>
        <p:spPr>
          <a:xfrm>
            <a:off x="296863" y="1406525"/>
            <a:ext cx="8462962" cy="4876800"/>
          </a:xfrm>
          <a:noFill/>
        </p:spPr>
        <p:txBody>
          <a:bodyPr/>
          <a:lstStyle/>
          <a:p>
            <a:pPr>
              <a:spcAft>
                <a:spcPts val="1200"/>
              </a:spcAft>
            </a:pPr>
            <a:r>
              <a:rPr lang="en-GB" altLang="en-US"/>
              <a:t>Block size affects both data rate and disk space utilisation</a:t>
            </a:r>
          </a:p>
          <a:p>
            <a:pPr lvl="1">
              <a:lnSpc>
                <a:spcPct val="110000"/>
              </a:lnSpc>
              <a:spcAft>
                <a:spcPts val="1200"/>
              </a:spcAft>
            </a:pPr>
            <a:r>
              <a:rPr lang="en-GB" altLang="en-US">
                <a:solidFill>
                  <a:schemeClr val="accent2"/>
                </a:solidFill>
              </a:rPr>
              <a:t>Big block size</a:t>
            </a:r>
            <a:r>
              <a:rPr lang="en-GB" altLang="en-US"/>
              <a:t>: file fits into few blocks </a:t>
            </a:r>
            <a:r>
              <a:rPr lang="en-GB" altLang="en-US">
                <a:latin typeface="Times" panose="02020603050405020304" pitchFamily="18" charset="0"/>
                <a:sym typeface="Symbol" panose="05050102010706020507" pitchFamily="18" charset="2"/>
              </a:rPr>
              <a:t></a:t>
            </a:r>
            <a:r>
              <a:rPr lang="en-GB" altLang="en-US"/>
              <a:t> fast to find &amp; transfer blocks, but wastes space if file does not occupy the entire last block</a:t>
            </a:r>
          </a:p>
          <a:p>
            <a:pPr lvl="1">
              <a:lnSpc>
                <a:spcPct val="110000"/>
              </a:lnSpc>
              <a:spcAft>
                <a:spcPts val="1200"/>
              </a:spcAft>
            </a:pPr>
            <a:r>
              <a:rPr lang="en-GB" altLang="en-US">
                <a:solidFill>
                  <a:schemeClr val="accent2"/>
                </a:solidFill>
              </a:rPr>
              <a:t>Small block size</a:t>
            </a:r>
            <a:r>
              <a:rPr lang="en-GB" altLang="en-US"/>
              <a:t>: file may consist of many blocks </a:t>
            </a:r>
            <a:r>
              <a:rPr lang="en-GB" altLang="en-US">
                <a:latin typeface="Times" panose="02020603050405020304" pitchFamily="18" charset="0"/>
                <a:sym typeface="Symbol" panose="05050102010706020507" pitchFamily="18" charset="2"/>
              </a:rPr>
              <a:t></a:t>
            </a:r>
            <a:r>
              <a:rPr lang="en-GB" altLang="en-US"/>
              <a:t> slow data rate</a:t>
            </a:r>
          </a:p>
          <a:p>
            <a:pPr lvl="1">
              <a:lnSpc>
                <a:spcPct val="110000"/>
              </a:lnSpc>
              <a:spcAft>
                <a:spcPts val="1200"/>
              </a:spcAft>
            </a:pPr>
            <a:r>
              <a:rPr lang="en-GB" altLang="en-US"/>
              <a:t>Trade-off between time and space utilisation has to be compromised</a:t>
            </a: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970953CD-6CD1-455B-98C9-96098FE63019}"/>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0659" name="Rectangle 3">
            <a:extLst>
              <a:ext uri="{FF2B5EF4-FFF2-40B4-BE49-F238E27FC236}">
                <a16:creationId xmlns:a16="http://schemas.microsoft.com/office/drawing/2014/main" id="{1E068ED9-DE01-42A5-A3DA-941F11908DC6}"/>
              </a:ext>
            </a:extLst>
          </p:cNvPr>
          <p:cNvSpPr>
            <a:spLocks noGrp="1" noChangeArrowheads="1"/>
          </p:cNvSpPr>
          <p:nvPr>
            <p:ph type="title"/>
          </p:nvPr>
        </p:nvSpPr>
        <p:spPr/>
        <p:txBody>
          <a:bodyPr/>
          <a:lstStyle/>
          <a:p>
            <a:r>
              <a:rPr lang="en-US" altLang="en-US"/>
              <a:t>Disk-Space Management (Cont.)</a:t>
            </a:r>
          </a:p>
        </p:txBody>
      </p:sp>
      <p:pic>
        <p:nvPicPr>
          <p:cNvPr id="70660" name="Picture 4" descr="4-19">
            <a:extLst>
              <a:ext uri="{FF2B5EF4-FFF2-40B4-BE49-F238E27FC236}">
                <a16:creationId xmlns:a16="http://schemas.microsoft.com/office/drawing/2014/main" id="{0B16E584-0244-4765-95D0-01ECA50B5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1562100"/>
            <a:ext cx="8120063"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3831820-2CF7-4AE3-966C-EACA55DBF3EA}"/>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1683" name="Rectangle 3">
            <a:extLst>
              <a:ext uri="{FF2B5EF4-FFF2-40B4-BE49-F238E27FC236}">
                <a16:creationId xmlns:a16="http://schemas.microsoft.com/office/drawing/2014/main" id="{022A6395-96D4-4B1D-8D5D-3AEF4A1307C0}"/>
              </a:ext>
            </a:extLst>
          </p:cNvPr>
          <p:cNvSpPr>
            <a:spLocks noGrp="1" noChangeArrowheads="1"/>
          </p:cNvSpPr>
          <p:nvPr>
            <p:ph type="title"/>
          </p:nvPr>
        </p:nvSpPr>
        <p:spPr/>
        <p:txBody>
          <a:bodyPr/>
          <a:lstStyle/>
          <a:p>
            <a:r>
              <a:rPr lang="en-US" altLang="en-US"/>
              <a:t>Disk-Space Management (Cont.)</a:t>
            </a:r>
          </a:p>
        </p:txBody>
      </p:sp>
      <p:sp>
        <p:nvSpPr>
          <p:cNvPr id="71684" name="Rectangle 4">
            <a:extLst>
              <a:ext uri="{FF2B5EF4-FFF2-40B4-BE49-F238E27FC236}">
                <a16:creationId xmlns:a16="http://schemas.microsoft.com/office/drawing/2014/main" id="{9F384AE2-9E0B-46F8-A62C-19C9B3335787}"/>
              </a:ext>
            </a:extLst>
          </p:cNvPr>
          <p:cNvSpPr>
            <a:spLocks noGrp="1" noChangeArrowheads="1"/>
          </p:cNvSpPr>
          <p:nvPr>
            <p:ph type="body" idx="1"/>
          </p:nvPr>
        </p:nvSpPr>
        <p:spPr>
          <a:xfrm>
            <a:off x="430213" y="1247775"/>
            <a:ext cx="8264525" cy="4910138"/>
          </a:xfrm>
        </p:spPr>
        <p:txBody>
          <a:bodyPr/>
          <a:lstStyle/>
          <a:p>
            <a:pPr>
              <a:spcAft>
                <a:spcPts val="2400"/>
              </a:spcAft>
              <a:tabLst>
                <a:tab pos="1312863" algn="l"/>
              </a:tabLst>
            </a:pPr>
            <a:r>
              <a:rPr lang="en-GB" altLang="en-US"/>
              <a:t>Keeping Track of Free Blocks: Similar to the issue of </a:t>
            </a:r>
            <a:r>
              <a:rPr lang="en-GB" altLang="en-US" i="1"/>
              <a:t>Keeping Track of Memory Usage</a:t>
            </a:r>
            <a:r>
              <a:rPr lang="en-GB" altLang="en-US"/>
              <a:t> in memory management under variable partition multiprogramming. Methods are:</a:t>
            </a:r>
          </a:p>
          <a:p>
            <a:pPr lvl="1">
              <a:spcAft>
                <a:spcPts val="2400"/>
              </a:spcAft>
              <a:tabLst>
                <a:tab pos="1312863" algn="l"/>
              </a:tabLst>
            </a:pPr>
            <a:r>
              <a:rPr lang="en-GB" altLang="en-US"/>
              <a:t>Bit Map or Bit Vector</a:t>
            </a:r>
          </a:p>
          <a:p>
            <a:pPr lvl="1">
              <a:spcAft>
                <a:spcPts val="2400"/>
              </a:spcAft>
              <a:tabLst>
                <a:tab pos="1312863" algn="l"/>
              </a:tabLst>
            </a:pPr>
            <a:r>
              <a:rPr lang="en-GB" altLang="en-US"/>
              <a:t>Linked List</a:t>
            </a:r>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a:extLst>
              <a:ext uri="{FF2B5EF4-FFF2-40B4-BE49-F238E27FC236}">
                <a16:creationId xmlns:a16="http://schemas.microsoft.com/office/drawing/2014/main" id="{6335FEA2-023A-47C2-A304-73E808B07545}"/>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3731" name="Rectangle 1027">
            <a:extLst>
              <a:ext uri="{FF2B5EF4-FFF2-40B4-BE49-F238E27FC236}">
                <a16:creationId xmlns:a16="http://schemas.microsoft.com/office/drawing/2014/main" id="{DBE3B788-FEBD-4186-934B-3C34B84B8E1A}"/>
              </a:ext>
            </a:extLst>
          </p:cNvPr>
          <p:cNvSpPr>
            <a:spLocks noGrp="1" noChangeArrowheads="1"/>
          </p:cNvSpPr>
          <p:nvPr>
            <p:ph type="title"/>
          </p:nvPr>
        </p:nvSpPr>
        <p:spPr/>
        <p:txBody>
          <a:bodyPr/>
          <a:lstStyle/>
          <a:p>
            <a:r>
              <a:rPr lang="en-US" altLang="en-US"/>
              <a:t>Bit Map or Bit Vector</a:t>
            </a:r>
          </a:p>
        </p:txBody>
      </p:sp>
      <p:sp>
        <p:nvSpPr>
          <p:cNvPr id="73732" name="Rectangle 1028">
            <a:extLst>
              <a:ext uri="{FF2B5EF4-FFF2-40B4-BE49-F238E27FC236}">
                <a16:creationId xmlns:a16="http://schemas.microsoft.com/office/drawing/2014/main" id="{A87D4F27-2DC6-48E8-B1F3-A0559FD65045}"/>
              </a:ext>
            </a:extLst>
          </p:cNvPr>
          <p:cNvSpPr>
            <a:spLocks noGrp="1" noChangeArrowheads="1"/>
          </p:cNvSpPr>
          <p:nvPr>
            <p:ph type="body" idx="1"/>
          </p:nvPr>
        </p:nvSpPr>
        <p:spPr>
          <a:xfrm>
            <a:off x="430213" y="1247775"/>
            <a:ext cx="8264525" cy="4910138"/>
          </a:xfrm>
        </p:spPr>
        <p:txBody>
          <a:bodyPr/>
          <a:lstStyle/>
          <a:p>
            <a:pPr>
              <a:lnSpc>
                <a:spcPct val="80000"/>
              </a:lnSpc>
              <a:spcAft>
                <a:spcPts val="2400"/>
              </a:spcAft>
              <a:tabLst>
                <a:tab pos="1312863" algn="l"/>
              </a:tabLst>
            </a:pPr>
            <a:r>
              <a:rPr lang="en-GB" altLang="en-US"/>
              <a:t>Each block is represented by 1 bit: </a:t>
            </a:r>
            <a:br>
              <a:rPr lang="en-GB" altLang="en-US"/>
            </a:br>
            <a:r>
              <a:rPr lang="en-GB" altLang="en-US"/>
              <a:t>   0 </a:t>
            </a:r>
            <a:r>
              <a:rPr lang="en-GB" altLang="en-US">
                <a:latin typeface="Times" panose="02020603050405020304" pitchFamily="18" charset="0"/>
                <a:sym typeface="Symbol" panose="05050102010706020507" pitchFamily="18" charset="2"/>
              </a:rPr>
              <a:t></a:t>
            </a:r>
            <a:r>
              <a:rPr lang="en-GB" altLang="en-US"/>
              <a:t> block is free; 1 </a:t>
            </a:r>
            <a:r>
              <a:rPr lang="en-GB" altLang="en-US">
                <a:latin typeface="Times" panose="02020603050405020304" pitchFamily="18" charset="0"/>
                <a:sym typeface="Symbol" panose="05050102010706020507" pitchFamily="18" charset="2"/>
              </a:rPr>
              <a:t></a:t>
            </a:r>
            <a:r>
              <a:rPr lang="en-GB" altLang="en-US"/>
              <a:t> block is allocated</a:t>
            </a:r>
          </a:p>
          <a:p>
            <a:pPr>
              <a:lnSpc>
                <a:spcPct val="80000"/>
              </a:lnSpc>
              <a:spcAft>
                <a:spcPts val="2400"/>
              </a:spcAft>
              <a:tabLst>
                <a:tab pos="1312863" algn="l"/>
              </a:tabLst>
            </a:pPr>
            <a:r>
              <a:rPr lang="en-GB" altLang="en-US"/>
              <a:t>Bit map requires extra space, e.g.,</a:t>
            </a:r>
          </a:p>
          <a:p>
            <a:pPr lvl="1">
              <a:lnSpc>
                <a:spcPct val="80000"/>
              </a:lnSpc>
              <a:spcAft>
                <a:spcPts val="2400"/>
              </a:spcAft>
              <a:tabLst>
                <a:tab pos="1312863" algn="l"/>
              </a:tabLst>
            </a:pPr>
            <a:r>
              <a:rPr lang="en-GB" altLang="en-US"/>
              <a:t>block size = 2</a:t>
            </a:r>
            <a:r>
              <a:rPr lang="en-GB" altLang="en-US" baseline="30000"/>
              <a:t>9</a:t>
            </a:r>
            <a:r>
              <a:rPr lang="en-GB" altLang="en-US"/>
              <a:t> bytes</a:t>
            </a:r>
          </a:p>
          <a:p>
            <a:pPr lvl="1">
              <a:lnSpc>
                <a:spcPct val="80000"/>
              </a:lnSpc>
              <a:spcAft>
                <a:spcPts val="1200"/>
              </a:spcAft>
              <a:tabLst>
                <a:tab pos="1312863" algn="l"/>
              </a:tabLst>
            </a:pPr>
            <a:r>
              <a:rPr lang="en-GB" altLang="en-US"/>
              <a:t>disk size = 2</a:t>
            </a:r>
            <a:r>
              <a:rPr lang="en-GB" altLang="en-US" baseline="30000"/>
              <a:t>34</a:t>
            </a:r>
            <a:r>
              <a:rPr lang="en-GB" altLang="en-US"/>
              <a:t> bytes (16 gigabyte)</a:t>
            </a:r>
          </a:p>
          <a:p>
            <a:pPr lvl="1">
              <a:lnSpc>
                <a:spcPct val="80000"/>
              </a:lnSpc>
              <a:spcAft>
                <a:spcPts val="1200"/>
              </a:spcAft>
              <a:tabLst>
                <a:tab pos="1312863" algn="l"/>
              </a:tabLst>
            </a:pPr>
            <a:r>
              <a:rPr lang="en-GB" altLang="en-US"/>
              <a:t>bit map size = (2</a:t>
            </a:r>
            <a:r>
              <a:rPr lang="en-GB" altLang="en-US" baseline="30000"/>
              <a:t>34</a:t>
            </a:r>
            <a:r>
              <a:rPr lang="en-GB" altLang="en-US"/>
              <a:t>/2</a:t>
            </a:r>
            <a:r>
              <a:rPr lang="en-GB" altLang="en-US" baseline="30000"/>
              <a:t>9</a:t>
            </a:r>
            <a:r>
              <a:rPr lang="en-GB" altLang="en-US"/>
              <a:t>)/8= 2</a:t>
            </a:r>
            <a:r>
              <a:rPr lang="en-GB" altLang="en-US" baseline="30000"/>
              <a:t>22</a:t>
            </a:r>
            <a:r>
              <a:rPr lang="en-GB" altLang="en-US"/>
              <a:t> bytes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3F212E7-5A35-4BF6-850E-6568B90F825E}"/>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5779" name="Rectangle 3">
            <a:extLst>
              <a:ext uri="{FF2B5EF4-FFF2-40B4-BE49-F238E27FC236}">
                <a16:creationId xmlns:a16="http://schemas.microsoft.com/office/drawing/2014/main" id="{8C3C8D85-D4B1-404E-856D-2F0AE4972A51}"/>
              </a:ext>
            </a:extLst>
          </p:cNvPr>
          <p:cNvSpPr>
            <a:spLocks noGrp="1" noChangeArrowheads="1"/>
          </p:cNvSpPr>
          <p:nvPr>
            <p:ph type="title"/>
          </p:nvPr>
        </p:nvSpPr>
        <p:spPr/>
        <p:txBody>
          <a:bodyPr/>
          <a:lstStyle/>
          <a:p>
            <a:r>
              <a:rPr lang="en-US" altLang="en-US"/>
              <a:t>Bit Map (Cont.)</a:t>
            </a:r>
          </a:p>
        </p:txBody>
      </p:sp>
      <p:sp>
        <p:nvSpPr>
          <p:cNvPr id="75780" name="Rectangle 4">
            <a:extLst>
              <a:ext uri="{FF2B5EF4-FFF2-40B4-BE49-F238E27FC236}">
                <a16:creationId xmlns:a16="http://schemas.microsoft.com/office/drawing/2014/main" id="{182EE644-5A2A-407E-B2AE-C3257AE941DA}"/>
              </a:ext>
            </a:extLst>
          </p:cNvPr>
          <p:cNvSpPr>
            <a:spLocks noGrp="1" noChangeArrowheads="1"/>
          </p:cNvSpPr>
          <p:nvPr>
            <p:ph type="body" idx="1"/>
          </p:nvPr>
        </p:nvSpPr>
        <p:spPr>
          <a:xfrm>
            <a:off x="430213" y="1247775"/>
            <a:ext cx="8264525" cy="4910138"/>
          </a:xfrm>
        </p:spPr>
        <p:txBody>
          <a:bodyPr/>
          <a:lstStyle/>
          <a:p>
            <a:pPr>
              <a:spcAft>
                <a:spcPts val="1200"/>
              </a:spcAft>
              <a:tabLst>
                <a:tab pos="1312863" algn="l"/>
              </a:tabLst>
            </a:pPr>
            <a:r>
              <a:rPr lang="en-GB" altLang="en-US"/>
              <a:t>Bit map is usually kept in a fixed place on disk. May be brought into memory for efficiency - needs to write back to disk occasionally for consistency and security.</a:t>
            </a:r>
          </a:p>
          <a:p>
            <a:pPr>
              <a:spcAft>
                <a:spcPts val="1200"/>
              </a:spcAft>
              <a:tabLst>
                <a:tab pos="1312863" algn="l"/>
              </a:tabLst>
            </a:pPr>
            <a:r>
              <a:rPr lang="en-GB" altLang="en-US"/>
              <a:t>Easy to locate free blocks, but inefficiency unless the entire map is kept in memory.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5">
            <a:extLst>
              <a:ext uri="{FF2B5EF4-FFF2-40B4-BE49-F238E27FC236}">
                <a16:creationId xmlns:a16="http://schemas.microsoft.com/office/drawing/2014/main" id="{08768225-E677-4674-B590-C7FC7304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725" y="1231900"/>
            <a:ext cx="481965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Rectangle 2">
            <a:extLst>
              <a:ext uri="{FF2B5EF4-FFF2-40B4-BE49-F238E27FC236}">
                <a16:creationId xmlns:a16="http://schemas.microsoft.com/office/drawing/2014/main" id="{90CD225F-6453-46B4-9FDB-27E699751D72}"/>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7828" name="Rectangle 3">
            <a:extLst>
              <a:ext uri="{FF2B5EF4-FFF2-40B4-BE49-F238E27FC236}">
                <a16:creationId xmlns:a16="http://schemas.microsoft.com/office/drawing/2014/main" id="{5D619CA3-4E5C-425B-8458-C696F718A141}"/>
              </a:ext>
            </a:extLst>
          </p:cNvPr>
          <p:cNvSpPr>
            <a:spLocks noGrp="1" noChangeArrowheads="1"/>
          </p:cNvSpPr>
          <p:nvPr>
            <p:ph type="title"/>
          </p:nvPr>
        </p:nvSpPr>
        <p:spPr/>
        <p:txBody>
          <a:bodyPr/>
          <a:lstStyle/>
          <a:p>
            <a:r>
              <a:rPr lang="en-US" altLang="en-US"/>
              <a:t>Linked List</a:t>
            </a:r>
          </a:p>
        </p:txBody>
      </p:sp>
      <p:sp>
        <p:nvSpPr>
          <p:cNvPr id="77829" name="Rectangle 4">
            <a:extLst>
              <a:ext uri="{FF2B5EF4-FFF2-40B4-BE49-F238E27FC236}">
                <a16:creationId xmlns:a16="http://schemas.microsoft.com/office/drawing/2014/main" id="{DBACDD0F-41A2-4020-A9E8-F68619799DB5}"/>
              </a:ext>
            </a:extLst>
          </p:cNvPr>
          <p:cNvSpPr>
            <a:spLocks noGrp="1" noChangeArrowheads="1"/>
          </p:cNvSpPr>
          <p:nvPr>
            <p:ph type="body" idx="1"/>
          </p:nvPr>
        </p:nvSpPr>
        <p:spPr>
          <a:xfrm>
            <a:off x="650875" y="2546350"/>
            <a:ext cx="4443413" cy="3578225"/>
          </a:xfrm>
        </p:spPr>
        <p:txBody>
          <a:bodyPr/>
          <a:lstStyle/>
          <a:p>
            <a:pPr>
              <a:tabLst>
                <a:tab pos="1312863" algn="l"/>
              </a:tabLst>
            </a:pPr>
            <a:r>
              <a:rPr lang="en-GB" altLang="en-US" sz="2600"/>
              <a:t>Link together all the free disk blocks, keeping a pointer to the first free block in a special location on the disk and caching it in memory.</a:t>
            </a:r>
          </a:p>
          <a:p>
            <a:pPr>
              <a:tabLst>
                <a:tab pos="1312863" algn="l"/>
              </a:tabLst>
            </a:pPr>
            <a:r>
              <a:rPr lang="en-GB" altLang="en-US" sz="2600"/>
              <a:t>No extra space required, but not efficient.</a:t>
            </a:r>
            <a:endParaRPr lang="en-US" altLang="en-US" sz="2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92EACA4D-1277-4010-BCBD-64AC7D697D34}"/>
              </a:ext>
            </a:extLst>
          </p:cNvPr>
          <p:cNvSpPr>
            <a:spLocks noChangeArrowheads="1"/>
          </p:cNvSpPr>
          <p:nvPr/>
        </p:nvSpPr>
        <p:spPr bwMode="auto">
          <a:xfrm>
            <a:off x="909638" y="409575"/>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79875" name="Rectangle 3">
            <a:extLst>
              <a:ext uri="{FF2B5EF4-FFF2-40B4-BE49-F238E27FC236}">
                <a16:creationId xmlns:a16="http://schemas.microsoft.com/office/drawing/2014/main" id="{6375D215-BF9D-4EB8-901D-F06D59D58FC8}"/>
              </a:ext>
            </a:extLst>
          </p:cNvPr>
          <p:cNvSpPr>
            <a:spLocks noGrp="1" noChangeArrowheads="1"/>
          </p:cNvSpPr>
          <p:nvPr>
            <p:ph type="title"/>
          </p:nvPr>
        </p:nvSpPr>
        <p:spPr/>
        <p:txBody>
          <a:bodyPr/>
          <a:lstStyle/>
          <a:p>
            <a:r>
              <a:rPr lang="en-US" altLang="en-US"/>
              <a:t>Summary</a:t>
            </a:r>
          </a:p>
        </p:txBody>
      </p:sp>
      <p:sp>
        <p:nvSpPr>
          <p:cNvPr id="79876" name="Rectangle 4">
            <a:extLst>
              <a:ext uri="{FF2B5EF4-FFF2-40B4-BE49-F238E27FC236}">
                <a16:creationId xmlns:a16="http://schemas.microsoft.com/office/drawing/2014/main" id="{54B62B33-DE77-4180-8C0C-A911BC3F0E8E}"/>
              </a:ext>
            </a:extLst>
          </p:cNvPr>
          <p:cNvSpPr>
            <a:spLocks noGrp="1" noChangeArrowheads="1"/>
          </p:cNvSpPr>
          <p:nvPr>
            <p:ph type="body" idx="1"/>
          </p:nvPr>
        </p:nvSpPr>
        <p:spPr>
          <a:xfrm>
            <a:off x="493713" y="1235075"/>
            <a:ext cx="8189912" cy="5072063"/>
          </a:xfrm>
        </p:spPr>
        <p:txBody>
          <a:bodyPr/>
          <a:lstStyle/>
          <a:p>
            <a:r>
              <a:rPr lang="en-US" altLang="en-US"/>
              <a:t>Logical File System</a:t>
            </a:r>
          </a:p>
          <a:p>
            <a:pPr lvl="1">
              <a:spcBef>
                <a:spcPts val="600"/>
              </a:spcBef>
            </a:pPr>
            <a:r>
              <a:rPr lang="en-US" altLang="en-US"/>
              <a:t>Files</a:t>
            </a:r>
          </a:p>
          <a:p>
            <a:pPr lvl="2">
              <a:spcBef>
                <a:spcPts val="600"/>
              </a:spcBef>
            </a:pPr>
            <a:r>
              <a:rPr lang="en-US" altLang="en-US"/>
              <a:t> e.g., file structures, </a:t>
            </a:r>
          </a:p>
          <a:p>
            <a:pPr lvl="1">
              <a:spcBef>
                <a:spcPts val="600"/>
              </a:spcBef>
            </a:pPr>
            <a:r>
              <a:rPr lang="en-US" altLang="en-US"/>
              <a:t>Directories</a:t>
            </a:r>
          </a:p>
          <a:p>
            <a:pPr lvl="2">
              <a:spcBef>
                <a:spcPts val="600"/>
              </a:spcBef>
            </a:pPr>
            <a:r>
              <a:rPr lang="en-US" altLang="en-US"/>
              <a:t> e.g., support for file sharing</a:t>
            </a:r>
          </a:p>
          <a:p>
            <a:pPr lvl="1">
              <a:spcBef>
                <a:spcPts val="600"/>
              </a:spcBef>
            </a:pPr>
            <a:r>
              <a:rPr lang="en-US" altLang="en-US"/>
              <a:t>File Protection</a:t>
            </a:r>
          </a:p>
          <a:p>
            <a:r>
              <a:rPr lang="en-US" altLang="en-US"/>
              <a:t>File Organization Module</a:t>
            </a:r>
          </a:p>
          <a:p>
            <a:pPr lvl="1">
              <a:spcBef>
                <a:spcPts val="0"/>
              </a:spcBef>
            </a:pPr>
            <a:r>
              <a:rPr lang="en-US" altLang="en-US"/>
              <a:t>Allocation Methods: contiguous, linked and indexed allocation</a:t>
            </a:r>
          </a:p>
          <a:p>
            <a:pPr lvl="1">
              <a:spcBef>
                <a:spcPts val="0"/>
              </a:spcBef>
            </a:pPr>
            <a:r>
              <a:rPr lang="en-US" altLang="en-US"/>
              <a:t>Disk Space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26">
            <a:extLst>
              <a:ext uri="{FF2B5EF4-FFF2-40B4-BE49-F238E27FC236}">
                <a16:creationId xmlns:a16="http://schemas.microsoft.com/office/drawing/2014/main" id="{45CFA964-C432-4E00-B1EF-5C9A11EE781A}"/>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26627" name="Rectangle 1027">
            <a:extLst>
              <a:ext uri="{FF2B5EF4-FFF2-40B4-BE49-F238E27FC236}">
                <a16:creationId xmlns:a16="http://schemas.microsoft.com/office/drawing/2014/main" id="{2F70066D-E85E-4238-AA40-4702BB31A314}"/>
              </a:ext>
            </a:extLst>
          </p:cNvPr>
          <p:cNvSpPr>
            <a:spLocks noGrp="1" noChangeArrowheads="1"/>
          </p:cNvSpPr>
          <p:nvPr>
            <p:ph type="title"/>
          </p:nvPr>
        </p:nvSpPr>
        <p:spPr/>
        <p:txBody>
          <a:bodyPr/>
          <a:lstStyle/>
          <a:p>
            <a:r>
              <a:rPr lang="en-US" altLang="en-US"/>
              <a:t>File Structure</a:t>
            </a:r>
          </a:p>
        </p:txBody>
      </p:sp>
      <p:pic>
        <p:nvPicPr>
          <p:cNvPr id="26628" name="Picture 1031" descr="~AUT0014">
            <a:extLst>
              <a:ext uri="{FF2B5EF4-FFF2-40B4-BE49-F238E27FC236}">
                <a16:creationId xmlns:a16="http://schemas.microsoft.com/office/drawing/2014/main" id="{A8ED2239-56FA-4492-80E6-9714D0E0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662" y="2120106"/>
            <a:ext cx="3168651" cy="432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AutoShape 1030">
            <a:extLst>
              <a:ext uri="{FF2B5EF4-FFF2-40B4-BE49-F238E27FC236}">
                <a16:creationId xmlns:a16="http://schemas.microsoft.com/office/drawing/2014/main" id="{4C16CC19-668B-47A2-8BF0-0D5309FFE4B9}"/>
              </a:ext>
            </a:extLst>
          </p:cNvPr>
          <p:cNvSpPr>
            <a:spLocks noChangeArrowheads="1"/>
          </p:cNvSpPr>
          <p:nvPr/>
        </p:nvSpPr>
        <p:spPr bwMode="auto">
          <a:xfrm>
            <a:off x="5111750" y="3622060"/>
            <a:ext cx="2936875" cy="1344612"/>
          </a:xfrm>
          <a:prstGeom prst="wedgeRoundRectCallout">
            <a:avLst>
              <a:gd name="adj1" fmla="val -70380"/>
              <a:gd name="adj2" fmla="val -48111"/>
              <a:gd name="adj3" fmla="val 16667"/>
            </a:avLst>
          </a:prstGeom>
          <a:solidFill>
            <a:schemeClr val="bg1"/>
          </a:solidFill>
          <a:ln w="15875">
            <a:solidFill>
              <a:srgbClr val="000080"/>
            </a:solidFill>
            <a:miter lim="800000"/>
            <a:headEnd/>
            <a:tailEnd/>
          </a:ln>
          <a:effectLst>
            <a:outerShdw blurRad="63500" dist="107763" dir="2700000" algn="ctr" rotWithShape="0">
              <a:schemeClr val="bg2">
                <a:alpha val="74997"/>
              </a:schemeClr>
            </a:outerShdw>
          </a:effectLst>
        </p:spPr>
        <p:txBody>
          <a:bodyPr anchor="ctr"/>
          <a:lstStyle/>
          <a:p>
            <a:pPr>
              <a:defRPr/>
            </a:pPr>
            <a:r>
              <a:rPr lang="en-US">
                <a:solidFill>
                  <a:srgbClr val="FF0000"/>
                </a:solidFill>
              </a:rPr>
              <a:t>In general, this task is left to the application programs</a:t>
            </a:r>
          </a:p>
        </p:txBody>
      </p:sp>
      <p:sp>
        <p:nvSpPr>
          <p:cNvPr id="129029" name="AutoShape 1029">
            <a:extLst>
              <a:ext uri="{FF2B5EF4-FFF2-40B4-BE49-F238E27FC236}">
                <a16:creationId xmlns:a16="http://schemas.microsoft.com/office/drawing/2014/main" id="{B45636EB-845A-426B-B64C-5814711EAE61}"/>
              </a:ext>
            </a:extLst>
          </p:cNvPr>
          <p:cNvSpPr>
            <a:spLocks noChangeArrowheads="1"/>
          </p:cNvSpPr>
          <p:nvPr/>
        </p:nvSpPr>
        <p:spPr bwMode="auto">
          <a:xfrm>
            <a:off x="4613707" y="2120106"/>
            <a:ext cx="2936875" cy="1142206"/>
          </a:xfrm>
          <a:prstGeom prst="wedgeRoundRectCallout">
            <a:avLst>
              <a:gd name="adj1" fmla="val -57569"/>
              <a:gd name="adj2" fmla="val 73375"/>
              <a:gd name="adj3" fmla="val 16667"/>
            </a:avLst>
          </a:prstGeom>
          <a:solidFill>
            <a:schemeClr val="bg1"/>
          </a:solidFill>
          <a:ln w="15875">
            <a:solidFill>
              <a:srgbClr val="000080"/>
            </a:solidFill>
            <a:miter lim="800000"/>
            <a:headEnd/>
            <a:tailEnd/>
          </a:ln>
          <a:effectLst>
            <a:outerShdw blurRad="63500" dist="107763" dir="2700000" algn="ctr" rotWithShape="0">
              <a:schemeClr val="bg2">
                <a:alpha val="74997"/>
              </a:schemeClr>
            </a:outerShdw>
          </a:effectLst>
        </p:spPr>
        <p:txBody>
          <a:bodyPr anchor="ctr"/>
          <a:lstStyle/>
          <a:p>
            <a:pPr>
              <a:defRPr/>
            </a:pPr>
            <a:r>
              <a:rPr lang="en-US">
                <a:solidFill>
                  <a:srgbClr val="FF0000"/>
                </a:solidFill>
              </a:rPr>
              <a:t>If OS supports multiple file structures, it should contain code to do this for each structure</a:t>
            </a:r>
          </a:p>
        </p:txBody>
      </p:sp>
      <p:sp>
        <p:nvSpPr>
          <p:cNvPr id="9" name="Rectangle 4">
            <a:extLst>
              <a:ext uri="{FF2B5EF4-FFF2-40B4-BE49-F238E27FC236}">
                <a16:creationId xmlns:a16="http://schemas.microsoft.com/office/drawing/2014/main" id="{371FFBA0-2370-4E1B-94C9-8712119C0374}"/>
              </a:ext>
            </a:extLst>
          </p:cNvPr>
          <p:cNvSpPr txBox="1">
            <a:spLocks noChangeArrowheads="1"/>
          </p:cNvSpPr>
          <p:nvPr/>
        </p:nvSpPr>
        <p:spPr bwMode="auto">
          <a:xfrm>
            <a:off x="447675" y="1195388"/>
            <a:ext cx="8193088" cy="92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ct val="50000"/>
              </a:spcBef>
              <a:spcAft>
                <a:spcPct val="0"/>
              </a:spcAft>
              <a:buSzPct val="14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SzPct val="85000"/>
              <a:buFont typeface="Monotype Sorts" pitchFamily="2" charset="2"/>
              <a:buChar char="T"/>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600">
                <a:solidFill>
                  <a:schemeClr val="tx1"/>
                </a:solidFill>
                <a:latin typeface="+mn-lt"/>
              </a:defRPr>
            </a:lvl5pPr>
            <a:lvl6pPr marL="2514600" indent="-228600" algn="l" rtl="0" eaLnBrk="0" fontAlgn="base" hangingPunct="0">
              <a:spcBef>
                <a:spcPct val="20000"/>
              </a:spcBef>
              <a:spcAft>
                <a:spcPct val="0"/>
              </a:spcAft>
              <a:buChar char="»"/>
              <a:defRPr sz="2600">
                <a:solidFill>
                  <a:schemeClr val="tx1"/>
                </a:solidFill>
                <a:latin typeface="+mn-lt"/>
              </a:defRPr>
            </a:lvl6pPr>
            <a:lvl7pPr marL="2971800" indent="-228600" algn="l" rtl="0" eaLnBrk="0" fontAlgn="base" hangingPunct="0">
              <a:spcBef>
                <a:spcPct val="20000"/>
              </a:spcBef>
              <a:spcAft>
                <a:spcPct val="0"/>
              </a:spcAft>
              <a:buChar char="»"/>
              <a:defRPr sz="2600">
                <a:solidFill>
                  <a:schemeClr val="tx1"/>
                </a:solidFill>
                <a:latin typeface="+mn-lt"/>
              </a:defRPr>
            </a:lvl7pPr>
            <a:lvl8pPr marL="3429000" indent="-228600" algn="l" rtl="0" eaLnBrk="0" fontAlgn="base" hangingPunct="0">
              <a:spcBef>
                <a:spcPct val="20000"/>
              </a:spcBef>
              <a:spcAft>
                <a:spcPct val="0"/>
              </a:spcAft>
              <a:buChar char="»"/>
              <a:defRPr sz="2600">
                <a:solidFill>
                  <a:schemeClr val="tx1"/>
                </a:solidFill>
                <a:latin typeface="+mn-lt"/>
              </a:defRPr>
            </a:lvl8pPr>
            <a:lvl9pPr marL="3886200" indent="-228600" algn="l" rtl="0" eaLnBrk="0" fontAlgn="base" hangingPunct="0">
              <a:spcBef>
                <a:spcPct val="20000"/>
              </a:spcBef>
              <a:spcAft>
                <a:spcPct val="0"/>
              </a:spcAft>
              <a:buChar char="»"/>
              <a:defRPr sz="2600">
                <a:solidFill>
                  <a:schemeClr val="tx1"/>
                </a:solidFill>
                <a:latin typeface="+mn-lt"/>
              </a:defRPr>
            </a:lvl9pPr>
          </a:lstStyle>
          <a:p>
            <a:pPr>
              <a:spcAft>
                <a:spcPts val="1200"/>
              </a:spcAft>
              <a:tabLst>
                <a:tab pos="3203575" algn="l"/>
                <a:tab pos="4056063" algn="l"/>
              </a:tabLst>
            </a:pPr>
            <a:r>
              <a:rPr lang="en-GB" altLang="en-US" sz="2400" kern="0"/>
              <a:t>A file consists of a collection of records. These records can be organised or structured to facilitate file access.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animBg="1" autoUpdateAnimBg="0"/>
      <p:bldP spid="129029"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B4094D1E-7134-476F-B7EF-E97CCE06F438}"/>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24579" name="Rectangle 3">
            <a:extLst>
              <a:ext uri="{FF2B5EF4-FFF2-40B4-BE49-F238E27FC236}">
                <a16:creationId xmlns:a16="http://schemas.microsoft.com/office/drawing/2014/main" id="{4226B514-3909-473D-813E-5B05FB6D9DCA}"/>
              </a:ext>
            </a:extLst>
          </p:cNvPr>
          <p:cNvSpPr>
            <a:spLocks noGrp="1" noChangeArrowheads="1"/>
          </p:cNvSpPr>
          <p:nvPr>
            <p:ph type="title"/>
          </p:nvPr>
        </p:nvSpPr>
        <p:spPr/>
        <p:txBody>
          <a:bodyPr/>
          <a:lstStyle/>
          <a:p>
            <a:r>
              <a:rPr lang="en-US" altLang="en-US"/>
              <a:t>File Structure (Cont.)</a:t>
            </a:r>
          </a:p>
        </p:txBody>
      </p:sp>
      <p:sp>
        <p:nvSpPr>
          <p:cNvPr id="24580" name="Rectangle 4">
            <a:extLst>
              <a:ext uri="{FF2B5EF4-FFF2-40B4-BE49-F238E27FC236}">
                <a16:creationId xmlns:a16="http://schemas.microsoft.com/office/drawing/2014/main" id="{8C4DADCB-AD36-461E-BEBD-71D1B7ACD8F8}"/>
              </a:ext>
            </a:extLst>
          </p:cNvPr>
          <p:cNvSpPr>
            <a:spLocks noGrp="1" noChangeArrowheads="1"/>
          </p:cNvSpPr>
          <p:nvPr>
            <p:ph type="body" idx="1"/>
          </p:nvPr>
        </p:nvSpPr>
        <p:spPr>
          <a:xfrm>
            <a:off x="447675" y="1163782"/>
            <a:ext cx="8193088" cy="5097318"/>
          </a:xfrm>
        </p:spPr>
        <p:txBody>
          <a:bodyPr/>
          <a:lstStyle/>
          <a:p>
            <a:pPr>
              <a:spcAft>
                <a:spcPts val="1200"/>
              </a:spcAft>
              <a:tabLst>
                <a:tab pos="3203575" algn="l"/>
                <a:tab pos="4056063" algn="l"/>
              </a:tabLst>
            </a:pPr>
            <a:r>
              <a:rPr lang="en-GB" altLang="en-US" dirty="0"/>
              <a:t>Unstructured: Sequence of Bytes.</a:t>
            </a:r>
          </a:p>
          <a:p>
            <a:pPr lvl="1">
              <a:spcAft>
                <a:spcPts val="600"/>
              </a:spcAft>
              <a:tabLst>
                <a:tab pos="3203575" algn="l"/>
                <a:tab pos="4056063" algn="l"/>
              </a:tabLst>
            </a:pPr>
            <a:r>
              <a:rPr lang="en-GB" altLang="en-US" dirty="0"/>
              <a:t>A file is a stream of bytes. Each byte is individually addressable from the beginning of the file.</a:t>
            </a:r>
          </a:p>
          <a:p>
            <a:pPr lvl="1">
              <a:tabLst>
                <a:tab pos="3203575" algn="l"/>
                <a:tab pos="4056063" algn="l"/>
              </a:tabLst>
            </a:pPr>
            <a:r>
              <a:rPr lang="en-GB" altLang="en-US" dirty="0"/>
              <a:t>Used by UNIX and MSDOS (and </a:t>
            </a:r>
            <a:r>
              <a:rPr lang="en-GB" altLang="en-US" b="1" dirty="0">
                <a:solidFill>
                  <a:srgbClr val="FF0000"/>
                </a:solidFill>
              </a:rPr>
              <a:t>assumed in the following discussions</a:t>
            </a:r>
            <a:r>
              <a:rPr lang="en-GB" altLang="en-US" dirty="0"/>
              <a:t>)</a:t>
            </a: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C4C2721F-5A55-4FE1-8F1E-26C28EA148C1}"/>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28675" name="Rectangle 3">
            <a:extLst>
              <a:ext uri="{FF2B5EF4-FFF2-40B4-BE49-F238E27FC236}">
                <a16:creationId xmlns:a16="http://schemas.microsoft.com/office/drawing/2014/main" id="{29B48988-8194-4E53-A3B3-15B43DD82656}"/>
              </a:ext>
            </a:extLst>
          </p:cNvPr>
          <p:cNvSpPr>
            <a:spLocks noGrp="1" noChangeArrowheads="1"/>
          </p:cNvSpPr>
          <p:nvPr>
            <p:ph type="title"/>
          </p:nvPr>
        </p:nvSpPr>
        <p:spPr/>
        <p:txBody>
          <a:bodyPr/>
          <a:lstStyle/>
          <a:p>
            <a:r>
              <a:rPr lang="en-US" altLang="en-US"/>
              <a:t>File Access Methods</a:t>
            </a:r>
          </a:p>
        </p:txBody>
      </p:sp>
      <p:sp>
        <p:nvSpPr>
          <p:cNvPr id="28676" name="Rectangle 4">
            <a:extLst>
              <a:ext uri="{FF2B5EF4-FFF2-40B4-BE49-F238E27FC236}">
                <a16:creationId xmlns:a16="http://schemas.microsoft.com/office/drawing/2014/main" id="{70CD7A42-1931-4BE3-845B-D27DF4923818}"/>
              </a:ext>
            </a:extLst>
          </p:cNvPr>
          <p:cNvSpPr>
            <a:spLocks noGrp="1" noChangeArrowheads="1"/>
          </p:cNvSpPr>
          <p:nvPr>
            <p:ph type="body" idx="1"/>
          </p:nvPr>
        </p:nvSpPr>
        <p:spPr>
          <a:xfrm>
            <a:off x="447675" y="1225550"/>
            <a:ext cx="8193088" cy="2927350"/>
          </a:xfrm>
        </p:spPr>
        <p:txBody>
          <a:bodyPr/>
          <a:lstStyle/>
          <a:p>
            <a:pPr>
              <a:lnSpc>
                <a:spcPct val="90000"/>
              </a:lnSpc>
              <a:spcAft>
                <a:spcPts val="1200"/>
              </a:spcAft>
              <a:tabLst>
                <a:tab pos="3203575" algn="l"/>
                <a:tab pos="4056063" algn="l"/>
              </a:tabLst>
            </a:pPr>
            <a:r>
              <a:rPr lang="en-GB" altLang="en-US" dirty="0"/>
              <a:t>Sequential Access: Information in a file is processed in order from the beginning of the file, one </a:t>
            </a:r>
            <a:r>
              <a:rPr lang="en-GB" altLang="en-US" dirty="0">
                <a:solidFill>
                  <a:srgbClr val="FF0000"/>
                </a:solidFill>
              </a:rPr>
              <a:t>byte</a:t>
            </a:r>
            <a:r>
              <a:rPr lang="en-GB" altLang="en-US" dirty="0"/>
              <a:t> after the other.</a:t>
            </a:r>
          </a:p>
          <a:p>
            <a:pPr>
              <a:spcAft>
                <a:spcPts val="1200"/>
              </a:spcAft>
              <a:tabLst>
                <a:tab pos="3203575" algn="l"/>
                <a:tab pos="4056063" algn="l"/>
              </a:tabLst>
            </a:pPr>
            <a:r>
              <a:rPr lang="en-GB" altLang="en-US" dirty="0"/>
              <a:t>Direct Access: </a:t>
            </a:r>
            <a:r>
              <a:rPr lang="en-GB" altLang="en-US" dirty="0">
                <a:solidFill>
                  <a:srgbClr val="FF0000"/>
                </a:solidFill>
              </a:rPr>
              <a:t>Bytes</a:t>
            </a:r>
            <a:r>
              <a:rPr lang="en-GB" altLang="en-US" dirty="0"/>
              <a:t> of a file can be read in any order (by referencing </a:t>
            </a:r>
            <a:r>
              <a:rPr lang="en-GB" altLang="en-US" dirty="0">
                <a:solidFill>
                  <a:srgbClr val="FF0000"/>
                </a:solidFill>
              </a:rPr>
              <a:t>byte</a:t>
            </a:r>
            <a:r>
              <a:rPr lang="en-GB" altLang="en-US" dirty="0"/>
              <a:t> number).</a:t>
            </a:r>
          </a:p>
          <a:p>
            <a:pPr>
              <a:lnSpc>
                <a:spcPct val="70000"/>
              </a:lnSpc>
              <a:tabLst>
                <a:tab pos="3203575" algn="l"/>
                <a:tab pos="4056063" algn="l"/>
              </a:tabLst>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a:extLst>
              <a:ext uri="{FF2B5EF4-FFF2-40B4-BE49-F238E27FC236}">
                <a16:creationId xmlns:a16="http://schemas.microsoft.com/office/drawing/2014/main" id="{B4B313E3-5606-456D-B09C-239A4F60C608}"/>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0723" name="Rectangle 1027">
            <a:extLst>
              <a:ext uri="{FF2B5EF4-FFF2-40B4-BE49-F238E27FC236}">
                <a16:creationId xmlns:a16="http://schemas.microsoft.com/office/drawing/2014/main" id="{19BAD670-D7A0-4685-8F54-01D1F2AF441D}"/>
              </a:ext>
            </a:extLst>
          </p:cNvPr>
          <p:cNvSpPr>
            <a:spLocks noGrp="1" noChangeArrowheads="1"/>
          </p:cNvSpPr>
          <p:nvPr>
            <p:ph type="title"/>
          </p:nvPr>
        </p:nvSpPr>
        <p:spPr/>
        <p:txBody>
          <a:bodyPr/>
          <a:lstStyle/>
          <a:p>
            <a:r>
              <a:rPr lang="en-US" altLang="en-US"/>
              <a:t>File Operations</a:t>
            </a:r>
          </a:p>
        </p:txBody>
      </p:sp>
      <p:graphicFrame>
        <p:nvGraphicFramePr>
          <p:cNvPr id="30724" name="Object 1024">
            <a:extLst>
              <a:ext uri="{FF2B5EF4-FFF2-40B4-BE49-F238E27FC236}">
                <a16:creationId xmlns:a16="http://schemas.microsoft.com/office/drawing/2014/main" id="{10731404-4630-4013-9F37-7E15393A949F}"/>
              </a:ext>
            </a:extLst>
          </p:cNvPr>
          <p:cNvGraphicFramePr>
            <a:graphicFrameLocks noGrp="1" noChangeAspect="1"/>
          </p:cNvGraphicFramePr>
          <p:nvPr>
            <p:ph type="body" idx="1"/>
          </p:nvPr>
        </p:nvGraphicFramePr>
        <p:xfrm>
          <a:off x="2187575" y="1195388"/>
          <a:ext cx="4575175" cy="5357812"/>
        </p:xfrm>
        <a:graphic>
          <a:graphicData uri="http://schemas.openxmlformats.org/presentationml/2006/ole">
            <mc:AlternateContent xmlns:mc="http://schemas.openxmlformats.org/markup-compatibility/2006">
              <mc:Choice xmlns:v="urn:schemas-microsoft-com:vml" Requires="v">
                <p:oleObj name="Document" r:id="rId3" imgW="5632704" imgH="8043672" progId="Word.Document.8">
                  <p:embed/>
                </p:oleObj>
              </mc:Choice>
              <mc:Fallback>
                <p:oleObj name="Document" r:id="rId3" imgW="5632704" imgH="8043672" progId="Word.Document.8">
                  <p:embed/>
                  <p:pic>
                    <p:nvPicPr>
                      <p:cNvPr id="30724" name="Object 1024">
                        <a:extLst>
                          <a:ext uri="{FF2B5EF4-FFF2-40B4-BE49-F238E27FC236}">
                            <a16:creationId xmlns:a16="http://schemas.microsoft.com/office/drawing/2014/main" id="{10731404-4630-4013-9F37-7E15393A9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5" y="1195388"/>
                        <a:ext cx="4575175"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5" name="Rectangle 29">
            <a:extLst>
              <a:ext uri="{FF2B5EF4-FFF2-40B4-BE49-F238E27FC236}">
                <a16:creationId xmlns:a16="http://schemas.microsoft.com/office/drawing/2014/main" id="{8A8BE533-10ED-46BB-BED5-71D064E84E10}"/>
              </a:ext>
            </a:extLst>
          </p:cNvPr>
          <p:cNvSpPr>
            <a:spLocks noChangeArrowheads="1"/>
          </p:cNvSpPr>
          <p:nvPr/>
        </p:nvSpPr>
        <p:spPr bwMode="auto">
          <a:xfrm>
            <a:off x="757238" y="342900"/>
            <a:ext cx="7642225" cy="6858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74997"/>
              </a:schemeClr>
            </a:outerShdw>
          </a:effectLst>
        </p:spPr>
        <p:txBody>
          <a:bodyPr wrap="none" anchor="ctr"/>
          <a:lstStyle/>
          <a:p>
            <a:pPr algn="ctr">
              <a:defRPr/>
            </a:pPr>
            <a:endParaRPr lang="en-US">
              <a:effectLst>
                <a:outerShdw blurRad="38100" dist="38100" dir="2700000" algn="tl">
                  <a:srgbClr val="C0C0C0"/>
                </a:outerShdw>
              </a:effectLst>
            </a:endParaRPr>
          </a:p>
        </p:txBody>
      </p:sp>
      <p:sp>
        <p:nvSpPr>
          <p:cNvPr id="32771" name="Rectangle 2">
            <a:extLst>
              <a:ext uri="{FF2B5EF4-FFF2-40B4-BE49-F238E27FC236}">
                <a16:creationId xmlns:a16="http://schemas.microsoft.com/office/drawing/2014/main" id="{1527BB17-5A1B-4571-837D-726D1CA7E758}"/>
              </a:ext>
            </a:extLst>
          </p:cNvPr>
          <p:cNvSpPr>
            <a:spLocks noGrp="1" noChangeArrowheads="1"/>
          </p:cNvSpPr>
          <p:nvPr>
            <p:ph type="title"/>
          </p:nvPr>
        </p:nvSpPr>
        <p:spPr/>
        <p:txBody>
          <a:bodyPr/>
          <a:lstStyle/>
          <a:p>
            <a:r>
              <a:rPr lang="en-US" altLang="en-US"/>
              <a:t>Directory Structure</a:t>
            </a:r>
          </a:p>
        </p:txBody>
      </p:sp>
      <p:sp>
        <p:nvSpPr>
          <p:cNvPr id="32772" name="Rectangle 3">
            <a:extLst>
              <a:ext uri="{FF2B5EF4-FFF2-40B4-BE49-F238E27FC236}">
                <a16:creationId xmlns:a16="http://schemas.microsoft.com/office/drawing/2014/main" id="{03D4F3BB-DCE9-457F-ACC3-7168AAF2F223}"/>
              </a:ext>
            </a:extLst>
          </p:cNvPr>
          <p:cNvSpPr>
            <a:spLocks noGrp="1" noChangeArrowheads="1"/>
          </p:cNvSpPr>
          <p:nvPr>
            <p:ph type="body" idx="1"/>
          </p:nvPr>
        </p:nvSpPr>
        <p:spPr>
          <a:xfrm>
            <a:off x="484188" y="1271588"/>
            <a:ext cx="8167687" cy="4821237"/>
          </a:xfrm>
        </p:spPr>
        <p:txBody>
          <a:bodyPr/>
          <a:lstStyle/>
          <a:p>
            <a:pPr>
              <a:spcAft>
                <a:spcPts val="1200"/>
              </a:spcAft>
            </a:pPr>
            <a:r>
              <a:rPr lang="en-GB" altLang="en-US"/>
              <a:t>A directory typically contains a number of entries, one per file. Both the directory and the files reside on disk.  </a:t>
            </a:r>
          </a:p>
          <a:p>
            <a:pPr>
              <a:spcAft>
                <a:spcPts val="1200"/>
              </a:spcAft>
            </a:pPr>
            <a:r>
              <a:rPr lang="en-GB" altLang="en-US"/>
              <a:t>A directory can be structured in two ways:</a:t>
            </a:r>
          </a:p>
          <a:p>
            <a:pPr marL="971550" lvl="1" indent="-514350">
              <a:spcAft>
                <a:spcPts val="1200"/>
              </a:spcAft>
              <a:buFontTx/>
              <a:buNone/>
            </a:pPr>
            <a:r>
              <a:rPr lang="en-GB" altLang="en-US"/>
              <a:t>(a)	each entry contains a file name and other attributes; or</a:t>
            </a:r>
          </a:p>
          <a:p>
            <a:pPr marL="971550" lvl="1" indent="-514350">
              <a:buFontTx/>
              <a:buNone/>
            </a:pPr>
            <a:r>
              <a:rPr lang="en-GB" altLang="en-US"/>
              <a:t>(b)	each entry contains a file name and a pointer to another data structure where file attributes can be found.</a:t>
            </a:r>
            <a:endParaRPr lang="en-US" altLang="en-US"/>
          </a:p>
        </p:txBody>
      </p:sp>
    </p:spTree>
  </p:cSld>
  <p:clrMapOvr>
    <a:masterClrMapping/>
  </p:clrMapOvr>
</p:sld>
</file>

<file path=ppt/theme/theme1.xml><?xml version="1.0" encoding="utf-8"?>
<a:theme xmlns:a="http://schemas.openxmlformats.org/drawingml/2006/main" name="avi">
  <a:themeElements>
    <a:clrScheme name="avi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vi">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outerShdw dist="107763" dir="2700000" algn="ctr" rotWithShape="0">
            <a:schemeClr val="bg2"/>
          </a:outerShdw>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Helvetica"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outerShdw dist="107763" dir="2700000" algn="ctr" rotWithShape="0">
            <a:schemeClr val="bg2"/>
          </a:outerShdw>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Helvetica" pitchFamily="34" charset="0"/>
          </a:defRPr>
        </a:defPPr>
      </a:lstStyle>
    </a:lnDef>
  </a:objectDefaults>
  <a:extraClrSchemeLst>
    <a:extraClrScheme>
      <a:clrScheme name="avi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vi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vi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vi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v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v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v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C:\Apps\Microsoft Office\Templates\Presentations\avi.pot</Template>
  <TotalTime>715</TotalTime>
  <Words>9051</Words>
  <Application>Microsoft Office PowerPoint</Application>
  <PresentationFormat>On-screen Show (4:3)</PresentationFormat>
  <Paragraphs>721</Paragraphs>
  <Slides>47</Slides>
  <Notes>45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47</vt:i4>
      </vt:variant>
    </vt:vector>
  </HeadingPairs>
  <TitlesOfParts>
    <vt:vector size="56" baseType="lpstr">
      <vt:lpstr>Monotype Sorts</vt:lpstr>
      <vt:lpstr>Arial</vt:lpstr>
      <vt:lpstr>Helvetica</vt:lpstr>
      <vt:lpstr>Times</vt:lpstr>
      <vt:lpstr>Times New Roman</vt:lpstr>
      <vt:lpstr>avi</vt:lpstr>
      <vt:lpstr>Document</vt:lpstr>
      <vt:lpstr>Microsoft Drawing</vt:lpstr>
      <vt:lpstr>Equation</vt:lpstr>
      <vt:lpstr>Part 9: File Systems</vt:lpstr>
      <vt:lpstr>File System Structure</vt:lpstr>
      <vt:lpstr>File Attributes</vt:lpstr>
      <vt:lpstr>File Types</vt:lpstr>
      <vt:lpstr>File Structure</vt:lpstr>
      <vt:lpstr>File Structure (Cont.)</vt:lpstr>
      <vt:lpstr>File Access Methods</vt:lpstr>
      <vt:lpstr>File Operations</vt:lpstr>
      <vt:lpstr>Directory Structure</vt:lpstr>
      <vt:lpstr>Directory Structure (Cont.)</vt:lpstr>
      <vt:lpstr>Directory Structure (Cont.)</vt:lpstr>
      <vt:lpstr>Directory Organization</vt:lpstr>
      <vt:lpstr>Directory Organization (Cont.)</vt:lpstr>
      <vt:lpstr>Acyclic-Graph Directory</vt:lpstr>
      <vt:lpstr>Acyclic-Graph Directory (Cont.)</vt:lpstr>
      <vt:lpstr>Acyclic-Graph Directory (Cont.)</vt:lpstr>
      <vt:lpstr>Directory Operations</vt:lpstr>
      <vt:lpstr>In-memory File System Data Structure</vt:lpstr>
      <vt:lpstr>In-memory File System Data Structure</vt:lpstr>
      <vt:lpstr>PowerPoint Presentation</vt:lpstr>
      <vt:lpstr>File Protection in UNIX</vt:lpstr>
      <vt:lpstr>File Protection in UNIX</vt:lpstr>
      <vt:lpstr>File System Structure</vt:lpstr>
      <vt:lpstr>Allocation Methods</vt:lpstr>
      <vt:lpstr>Contiguous Allocation</vt:lpstr>
      <vt:lpstr>Contiguous Allocation (Cont.)</vt:lpstr>
      <vt:lpstr>Contiguous Allocation (Cont.)</vt:lpstr>
      <vt:lpstr>Linked Allocation</vt:lpstr>
      <vt:lpstr>Linked Allocation (Cont.)</vt:lpstr>
      <vt:lpstr>PowerPoint Presentation</vt:lpstr>
      <vt:lpstr>Indexed Allocation</vt:lpstr>
      <vt:lpstr>Indexed Allocation (Cont.)</vt:lpstr>
      <vt:lpstr>Example of Indexed Allocation</vt:lpstr>
      <vt:lpstr>Indexed Allocation: UNIX inode</vt:lpstr>
      <vt:lpstr>inode (Cont.)</vt:lpstr>
      <vt:lpstr>inode (Cont.)</vt:lpstr>
      <vt:lpstr>inode (Cont.)</vt:lpstr>
      <vt:lpstr>inode (Cont.)</vt:lpstr>
      <vt:lpstr>inode (Cont.)</vt:lpstr>
      <vt:lpstr>PowerPoint Presentation</vt:lpstr>
      <vt:lpstr>Disk-Space Management</vt:lpstr>
      <vt:lpstr>Disk-Space Management (Cont.)</vt:lpstr>
      <vt:lpstr>Disk-Space Management (Cont.)</vt:lpstr>
      <vt:lpstr>Bit Map or Bit Vector</vt:lpstr>
      <vt:lpstr>Bit Map (Cont.)</vt:lpstr>
      <vt:lpstr>Linked List</vt:lpstr>
      <vt:lpstr>Summary</vt:lpstr>
    </vt:vector>
  </TitlesOfParts>
  <Company>Nanyang Technological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File System Interface</dc:title>
  <dc:creator>CAI Wentong</dc:creator>
  <cp:lastModifiedBy>Cai Wentong (Prof)</cp:lastModifiedBy>
  <cp:revision>1</cp:revision>
  <cp:lastPrinted>2001-02-20T02:19:14Z</cp:lastPrinted>
  <dcterms:created xsi:type="dcterms:W3CDTF">1999-08-24T13:56:22Z</dcterms:created>
  <dcterms:modified xsi:type="dcterms:W3CDTF">2021-10-27T13:20:45Z</dcterms:modified>
</cp:coreProperties>
</file>